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Fredoka" panose="020B0604020202020204" charset="0"/>
      <p:regular r:id="rId20"/>
    </p:embeddedFont>
    <p:embeddedFont>
      <p:font typeface="Funtastic" panose="020B0604020202020204" charset="0"/>
      <p:regular r:id="rId21"/>
    </p:embeddedFont>
    <p:embeddedFont>
      <p:font typeface="One Little Font Bold" panose="020B0604020202020204" charset="0"/>
      <p:regular r:id="rId22"/>
    </p:embeddedFont>
    <p:embeddedFont>
      <p:font typeface="Poppins Ultra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audio" Target="../media/media1.mp3"/><Relationship Id="rId16" Type="http://schemas.openxmlformats.org/officeDocument/2006/relationships/audio" Target="../media/audio1.wav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sv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26" Type="http://schemas.openxmlformats.org/officeDocument/2006/relationships/image" Target="../media/image82.png"/><Relationship Id="rId3" Type="http://schemas.openxmlformats.org/officeDocument/2006/relationships/image" Target="../media/image53.svg"/><Relationship Id="rId21" Type="http://schemas.openxmlformats.org/officeDocument/2006/relationships/image" Target="../media/image71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5" Type="http://schemas.openxmlformats.org/officeDocument/2006/relationships/image" Target="../media/image7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24" Type="http://schemas.openxmlformats.org/officeDocument/2006/relationships/image" Target="../media/image76.pn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23" Type="http://schemas.openxmlformats.org/officeDocument/2006/relationships/image" Target="../media/image73.svg"/><Relationship Id="rId28" Type="http://schemas.openxmlformats.org/officeDocument/2006/relationships/slide" Target="slide2.xml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26" Type="http://schemas.openxmlformats.org/officeDocument/2006/relationships/image" Target="../media/image84.png"/><Relationship Id="rId3" Type="http://schemas.openxmlformats.org/officeDocument/2006/relationships/image" Target="../media/image53.svg"/><Relationship Id="rId21" Type="http://schemas.openxmlformats.org/officeDocument/2006/relationships/image" Target="../media/image71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5" Type="http://schemas.openxmlformats.org/officeDocument/2006/relationships/image" Target="../media/image7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24" Type="http://schemas.openxmlformats.org/officeDocument/2006/relationships/image" Target="../media/image76.pn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23" Type="http://schemas.openxmlformats.org/officeDocument/2006/relationships/image" Target="../media/image73.svg"/><Relationship Id="rId28" Type="http://schemas.openxmlformats.org/officeDocument/2006/relationships/slide" Target="slide2.xml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8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26" Type="http://schemas.openxmlformats.org/officeDocument/2006/relationships/image" Target="../media/image86.png"/><Relationship Id="rId3" Type="http://schemas.openxmlformats.org/officeDocument/2006/relationships/image" Target="../media/image53.svg"/><Relationship Id="rId21" Type="http://schemas.openxmlformats.org/officeDocument/2006/relationships/image" Target="../media/image71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5" Type="http://schemas.openxmlformats.org/officeDocument/2006/relationships/image" Target="../media/image7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24" Type="http://schemas.openxmlformats.org/officeDocument/2006/relationships/image" Target="../media/image76.pn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23" Type="http://schemas.openxmlformats.org/officeDocument/2006/relationships/image" Target="../media/image73.svg"/><Relationship Id="rId28" Type="http://schemas.openxmlformats.org/officeDocument/2006/relationships/slide" Target="slide2.xml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8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audio" Target="../media/audio3.wav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88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audio" Target="../media/audio3.wav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88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audio" Target="../media/audio3.wav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88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audio" Target="../media/audio2.wav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88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audio" Target="../media/audio3.wav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88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audio" Target="../media/audio3.wav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88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slide" Target="slide13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slide" Target="slide6.xml"/><Relationship Id="rId2" Type="http://schemas.openxmlformats.org/officeDocument/2006/relationships/image" Target="../media/image13.jpeg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2.svg"/><Relationship Id="rId18" Type="http://schemas.openxmlformats.org/officeDocument/2006/relationships/audio" Target="../media/audio1.wav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17" Type="http://schemas.openxmlformats.org/officeDocument/2006/relationships/image" Target="../media/image31.svg"/><Relationship Id="rId2" Type="http://schemas.openxmlformats.org/officeDocument/2006/relationships/image" Target="../media/image13.jpe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17.svg"/><Relationship Id="rId5" Type="http://schemas.openxmlformats.org/officeDocument/2006/relationships/image" Target="../media/image27.png"/><Relationship Id="rId15" Type="http://schemas.openxmlformats.org/officeDocument/2006/relationships/image" Target="../media/image20.svg"/><Relationship Id="rId10" Type="http://schemas.openxmlformats.org/officeDocument/2006/relationships/image" Target="../media/image16.png"/><Relationship Id="rId4" Type="http://schemas.openxmlformats.org/officeDocument/2006/relationships/image" Target="../media/image26.svg"/><Relationship Id="rId9" Type="http://schemas.openxmlformats.org/officeDocument/2006/relationships/image" Target="../media/image29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svg"/><Relationship Id="rId18" Type="http://schemas.openxmlformats.org/officeDocument/2006/relationships/slide" Target="slide2.xml"/><Relationship Id="rId3" Type="http://schemas.openxmlformats.org/officeDocument/2006/relationships/image" Target="../media/image26.svg"/><Relationship Id="rId7" Type="http://schemas.openxmlformats.org/officeDocument/2006/relationships/image" Target="../media/image24.svg"/><Relationship Id="rId12" Type="http://schemas.openxmlformats.org/officeDocument/2006/relationships/image" Target="../media/image19.png"/><Relationship Id="rId17" Type="http://schemas.openxmlformats.org/officeDocument/2006/relationships/image" Target="../media/image33.svg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2.svg"/><Relationship Id="rId5" Type="http://schemas.openxmlformats.org/officeDocument/2006/relationships/image" Target="../media/image28.svg"/><Relationship Id="rId15" Type="http://schemas.openxmlformats.org/officeDocument/2006/relationships/image" Target="../media/image31.svg"/><Relationship Id="rId10" Type="http://schemas.openxmlformats.org/officeDocument/2006/relationships/image" Target="../media/image21.png"/><Relationship Id="rId19" Type="http://schemas.openxmlformats.org/officeDocument/2006/relationships/audio" Target="../media/audio1.wav"/><Relationship Id="rId4" Type="http://schemas.openxmlformats.org/officeDocument/2006/relationships/image" Target="../media/image27.png"/><Relationship Id="rId9" Type="http://schemas.openxmlformats.org/officeDocument/2006/relationships/image" Target="../media/image17.sv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slide" Target="slide2.xml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svg"/><Relationship Id="rId21" Type="http://schemas.openxmlformats.org/officeDocument/2006/relationships/image" Target="../media/image71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5" Type="http://schemas.openxmlformats.org/officeDocument/2006/relationships/image" Target="../media/image75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24" Type="http://schemas.openxmlformats.org/officeDocument/2006/relationships/image" Target="../media/image74.pn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23" Type="http://schemas.openxmlformats.org/officeDocument/2006/relationships/image" Target="../media/image73.svg"/><Relationship Id="rId28" Type="http://schemas.openxmlformats.org/officeDocument/2006/relationships/audio" Target="../media/audio1.wav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26" Type="http://schemas.openxmlformats.org/officeDocument/2006/relationships/image" Target="../media/image78.png"/><Relationship Id="rId3" Type="http://schemas.openxmlformats.org/officeDocument/2006/relationships/image" Target="../media/image53.svg"/><Relationship Id="rId21" Type="http://schemas.openxmlformats.org/officeDocument/2006/relationships/image" Target="../media/image71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5" Type="http://schemas.openxmlformats.org/officeDocument/2006/relationships/image" Target="../media/image7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24" Type="http://schemas.openxmlformats.org/officeDocument/2006/relationships/image" Target="../media/image76.pn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23" Type="http://schemas.openxmlformats.org/officeDocument/2006/relationships/image" Target="../media/image73.svg"/><Relationship Id="rId28" Type="http://schemas.openxmlformats.org/officeDocument/2006/relationships/audio" Target="../media/audio1.wav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26" Type="http://schemas.openxmlformats.org/officeDocument/2006/relationships/image" Target="../media/image80.png"/><Relationship Id="rId3" Type="http://schemas.openxmlformats.org/officeDocument/2006/relationships/image" Target="../media/image53.svg"/><Relationship Id="rId21" Type="http://schemas.openxmlformats.org/officeDocument/2006/relationships/image" Target="../media/image71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5" Type="http://schemas.openxmlformats.org/officeDocument/2006/relationships/image" Target="../media/image7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24" Type="http://schemas.openxmlformats.org/officeDocument/2006/relationships/image" Target="../media/image76.pn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23" Type="http://schemas.openxmlformats.org/officeDocument/2006/relationships/image" Target="../media/image73.svg"/><Relationship Id="rId28" Type="http://schemas.openxmlformats.org/officeDocument/2006/relationships/slide" Target="slide2.xml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8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2962436" y="7640366"/>
            <a:ext cx="12363129" cy="3430768"/>
          </a:xfrm>
          <a:custGeom>
            <a:avLst/>
            <a:gdLst/>
            <a:ahLst/>
            <a:cxnLst/>
            <a:rect l="l" t="t" r="r" b="b"/>
            <a:pathLst>
              <a:path w="12363129" h="3430768">
                <a:moveTo>
                  <a:pt x="12363128" y="0"/>
                </a:moveTo>
                <a:lnTo>
                  <a:pt x="0" y="0"/>
                </a:lnTo>
                <a:lnTo>
                  <a:pt x="0" y="3430768"/>
                </a:lnTo>
                <a:lnTo>
                  <a:pt x="12363128" y="3430768"/>
                </a:lnTo>
                <a:lnTo>
                  <a:pt x="123631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69956" y="4841139"/>
            <a:ext cx="10909427" cy="5141067"/>
          </a:xfrm>
          <a:custGeom>
            <a:avLst/>
            <a:gdLst/>
            <a:ahLst/>
            <a:cxnLst/>
            <a:rect l="l" t="t" r="r" b="b"/>
            <a:pathLst>
              <a:path w="10909427" h="5141067">
                <a:moveTo>
                  <a:pt x="0" y="0"/>
                </a:moveTo>
                <a:lnTo>
                  <a:pt x="10909427" y="0"/>
                </a:lnTo>
                <a:lnTo>
                  <a:pt x="10909427" y="5141067"/>
                </a:lnTo>
                <a:lnTo>
                  <a:pt x="0" y="5141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3403" y="3671990"/>
            <a:ext cx="3261200" cy="1938932"/>
          </a:xfrm>
          <a:custGeom>
            <a:avLst/>
            <a:gdLst/>
            <a:ahLst/>
            <a:cxnLst/>
            <a:rect l="l" t="t" r="r" b="b"/>
            <a:pathLst>
              <a:path w="3261200" h="1938932">
                <a:moveTo>
                  <a:pt x="0" y="0"/>
                </a:moveTo>
                <a:lnTo>
                  <a:pt x="3261200" y="0"/>
                </a:lnTo>
                <a:lnTo>
                  <a:pt x="3261200" y="1938932"/>
                </a:lnTo>
                <a:lnTo>
                  <a:pt x="0" y="1938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543397" y="3671990"/>
            <a:ext cx="3261200" cy="1938932"/>
          </a:xfrm>
          <a:custGeom>
            <a:avLst/>
            <a:gdLst/>
            <a:ahLst/>
            <a:cxnLst/>
            <a:rect l="l" t="t" r="r" b="b"/>
            <a:pathLst>
              <a:path w="3261200" h="1938932">
                <a:moveTo>
                  <a:pt x="3261200" y="0"/>
                </a:moveTo>
                <a:lnTo>
                  <a:pt x="0" y="0"/>
                </a:lnTo>
                <a:lnTo>
                  <a:pt x="0" y="1938932"/>
                </a:lnTo>
                <a:lnTo>
                  <a:pt x="3261200" y="1938932"/>
                </a:lnTo>
                <a:lnTo>
                  <a:pt x="3261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78029" y="-573369"/>
            <a:ext cx="1883190" cy="3662606"/>
          </a:xfrm>
          <a:custGeom>
            <a:avLst/>
            <a:gdLst/>
            <a:ahLst/>
            <a:cxnLst/>
            <a:rect l="l" t="t" r="r" b="b"/>
            <a:pathLst>
              <a:path w="1883190" h="3662606">
                <a:moveTo>
                  <a:pt x="0" y="0"/>
                </a:moveTo>
                <a:lnTo>
                  <a:pt x="1883190" y="0"/>
                </a:lnTo>
                <a:lnTo>
                  <a:pt x="1883190" y="3662605"/>
                </a:lnTo>
                <a:lnTo>
                  <a:pt x="0" y="3662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6781" y="-573369"/>
            <a:ext cx="1883190" cy="3662606"/>
          </a:xfrm>
          <a:custGeom>
            <a:avLst/>
            <a:gdLst/>
            <a:ahLst/>
            <a:cxnLst/>
            <a:rect l="l" t="t" r="r" b="b"/>
            <a:pathLst>
              <a:path w="1883190" h="3662606">
                <a:moveTo>
                  <a:pt x="1883190" y="0"/>
                </a:moveTo>
                <a:lnTo>
                  <a:pt x="0" y="0"/>
                </a:lnTo>
                <a:lnTo>
                  <a:pt x="0" y="3662605"/>
                </a:lnTo>
                <a:lnTo>
                  <a:pt x="1883190" y="3662605"/>
                </a:lnTo>
                <a:lnTo>
                  <a:pt x="18831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858325" y="788825"/>
            <a:ext cx="8571350" cy="853721"/>
            <a:chOff x="0" y="0"/>
            <a:chExt cx="2257475" cy="2248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57475" cy="224848"/>
            </a:xfrm>
            <a:custGeom>
              <a:avLst/>
              <a:gdLst/>
              <a:ahLst/>
              <a:cxnLst/>
              <a:rect l="l" t="t" r="r" b="b"/>
              <a:pathLst>
                <a:path w="2257475" h="224848">
                  <a:moveTo>
                    <a:pt x="13548" y="0"/>
                  </a:moveTo>
                  <a:lnTo>
                    <a:pt x="2243926" y="0"/>
                  </a:lnTo>
                  <a:cubicBezTo>
                    <a:pt x="2251409" y="0"/>
                    <a:pt x="2257475" y="6066"/>
                    <a:pt x="2257475" y="13548"/>
                  </a:cubicBezTo>
                  <a:lnTo>
                    <a:pt x="2257475" y="211300"/>
                  </a:lnTo>
                  <a:cubicBezTo>
                    <a:pt x="2257475" y="218782"/>
                    <a:pt x="2251409" y="224848"/>
                    <a:pt x="2243926" y="224848"/>
                  </a:cubicBezTo>
                  <a:lnTo>
                    <a:pt x="13548" y="224848"/>
                  </a:lnTo>
                  <a:cubicBezTo>
                    <a:pt x="6066" y="224848"/>
                    <a:pt x="0" y="218782"/>
                    <a:pt x="0" y="211300"/>
                  </a:cubicBezTo>
                  <a:lnTo>
                    <a:pt x="0" y="13548"/>
                  </a:lnTo>
                  <a:cubicBezTo>
                    <a:pt x="0" y="6066"/>
                    <a:pt x="6066" y="0"/>
                    <a:pt x="13548" y="0"/>
                  </a:cubicBezTo>
                  <a:close/>
                </a:path>
              </a:pathLst>
            </a:custGeom>
            <a:solidFill>
              <a:srgbClr val="FFE492">
                <a:alpha val="4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257475" cy="253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6417" y="788825"/>
            <a:ext cx="1879550" cy="12962415"/>
          </a:xfrm>
          <a:custGeom>
            <a:avLst/>
            <a:gdLst/>
            <a:ahLst/>
            <a:cxnLst/>
            <a:rect l="l" t="t" r="r" b="b"/>
            <a:pathLst>
              <a:path w="1879550" h="12962415">
                <a:moveTo>
                  <a:pt x="0" y="0"/>
                </a:moveTo>
                <a:lnTo>
                  <a:pt x="1879550" y="0"/>
                </a:lnTo>
                <a:lnTo>
                  <a:pt x="1879550" y="12962415"/>
                </a:lnTo>
                <a:lnTo>
                  <a:pt x="0" y="129624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6212033" y="788825"/>
            <a:ext cx="1879550" cy="12962415"/>
          </a:xfrm>
          <a:custGeom>
            <a:avLst/>
            <a:gdLst/>
            <a:ahLst/>
            <a:cxnLst/>
            <a:rect l="l" t="t" r="r" b="b"/>
            <a:pathLst>
              <a:path w="1879550" h="12962415">
                <a:moveTo>
                  <a:pt x="1879550" y="0"/>
                </a:moveTo>
                <a:lnTo>
                  <a:pt x="0" y="0"/>
                </a:lnTo>
                <a:lnTo>
                  <a:pt x="0" y="12962415"/>
                </a:lnTo>
                <a:lnTo>
                  <a:pt x="1879550" y="12962415"/>
                </a:lnTo>
                <a:lnTo>
                  <a:pt x="187955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849640" y="8418275"/>
            <a:ext cx="4377159" cy="2204994"/>
          </a:xfrm>
          <a:custGeom>
            <a:avLst/>
            <a:gdLst/>
            <a:ahLst/>
            <a:cxnLst/>
            <a:rect l="l" t="t" r="r" b="b"/>
            <a:pathLst>
              <a:path w="4377159" h="2204994">
                <a:moveTo>
                  <a:pt x="4377159" y="0"/>
                </a:moveTo>
                <a:lnTo>
                  <a:pt x="0" y="0"/>
                </a:lnTo>
                <a:lnTo>
                  <a:pt x="0" y="2204994"/>
                </a:lnTo>
                <a:lnTo>
                  <a:pt x="4377159" y="2204994"/>
                </a:lnTo>
                <a:lnTo>
                  <a:pt x="437715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3061201" y="8418275"/>
            <a:ext cx="4377159" cy="2204994"/>
          </a:xfrm>
          <a:custGeom>
            <a:avLst/>
            <a:gdLst/>
            <a:ahLst/>
            <a:cxnLst/>
            <a:rect l="l" t="t" r="r" b="b"/>
            <a:pathLst>
              <a:path w="4377159" h="2204994">
                <a:moveTo>
                  <a:pt x="4377159" y="0"/>
                </a:moveTo>
                <a:lnTo>
                  <a:pt x="0" y="0"/>
                </a:lnTo>
                <a:lnTo>
                  <a:pt x="0" y="2204994"/>
                </a:lnTo>
                <a:lnTo>
                  <a:pt x="4377159" y="2204994"/>
                </a:lnTo>
                <a:lnTo>
                  <a:pt x="437715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000923" y="1708683"/>
            <a:ext cx="9721058" cy="313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0400" dirty="0">
                <a:solidFill>
                  <a:srgbClr val="7F3D1F"/>
                </a:solidFill>
                <a:latin typeface="Funtastic"/>
                <a:ea typeface="Funtastic"/>
                <a:cs typeface="Funtastic"/>
                <a:sym typeface="Funtastic"/>
              </a:rPr>
              <a:t>Aku Hamba Allah</a:t>
            </a:r>
          </a:p>
        </p:txBody>
      </p:sp>
      <p:pic>
        <p:nvPicPr>
          <p:cNvPr id="16" name="kids-cartoon-music-307329">
            <a:hlinkClick r:id="" action="ppaction://media"/>
            <a:extLst>
              <a:ext uri="{FF2B5EF4-FFF2-40B4-BE49-F238E27FC236}">
                <a16:creationId xmlns:a16="http://schemas.microsoft.com/office/drawing/2014/main" id="{0735C022-2838-3AB9-282B-B7B8DA24D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221254" y="7189247"/>
            <a:ext cx="487363" cy="487363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7" name="Action Button: Go Forward or Next 16">
            <a:hlinkClick r:id="" action="ppaction://hlinkshowjump?jump=nextslide" highlightClick="1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9F4DFF1E-F006-7F17-EF31-A0C1C4190935}"/>
              </a:ext>
            </a:extLst>
          </p:cNvPr>
          <p:cNvSpPr/>
          <p:nvPr/>
        </p:nvSpPr>
        <p:spPr>
          <a:xfrm>
            <a:off x="7141495" y="7890102"/>
            <a:ext cx="1295400" cy="838200"/>
          </a:xfrm>
          <a:prstGeom prst="actionButtonForwardNex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13423BF9-BFF0-8401-3121-1B522058AFCA}"/>
              </a:ext>
            </a:extLst>
          </p:cNvPr>
          <p:cNvSpPr txBox="1"/>
          <p:nvPr/>
        </p:nvSpPr>
        <p:spPr>
          <a:xfrm>
            <a:off x="8360896" y="7917521"/>
            <a:ext cx="218676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33"/>
              </a:lnSpc>
            </a:pPr>
            <a:r>
              <a:rPr lang="en-US" sz="5400" b="1" dirty="0">
                <a:solidFill>
                  <a:schemeClr val="accent3">
                    <a:lumMod val="50000"/>
                  </a:schemeClr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Mulai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047932" y="-4069778"/>
            <a:ext cx="10653297" cy="18749161"/>
            <a:chOff x="0" y="0"/>
            <a:chExt cx="14204396" cy="24998881"/>
          </a:xfrm>
        </p:grpSpPr>
        <p:sp>
          <p:nvSpPr>
            <p:cNvPr id="3" name="Freeform 3"/>
            <p:cNvSpPr/>
            <p:nvPr/>
          </p:nvSpPr>
          <p:spPr>
            <a:xfrm>
              <a:off x="0" y="10794485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432108">
            <a:off x="8548707" y="2114155"/>
            <a:ext cx="1087196" cy="832199"/>
          </a:xfrm>
          <a:custGeom>
            <a:avLst/>
            <a:gdLst/>
            <a:ahLst/>
            <a:cxnLst/>
            <a:rect l="l" t="t" r="r" b="b"/>
            <a:pathLst>
              <a:path w="1087196" h="832199">
                <a:moveTo>
                  <a:pt x="0" y="0"/>
                </a:moveTo>
                <a:lnTo>
                  <a:pt x="1087197" y="0"/>
                </a:lnTo>
                <a:lnTo>
                  <a:pt x="1087197" y="832199"/>
                </a:lnTo>
                <a:lnTo>
                  <a:pt x="0" y="83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32108">
            <a:off x="2551294" y="3332591"/>
            <a:ext cx="631946" cy="483726"/>
          </a:xfrm>
          <a:custGeom>
            <a:avLst/>
            <a:gdLst/>
            <a:ahLst/>
            <a:cxnLst/>
            <a:rect l="l" t="t" r="r" b="b"/>
            <a:pathLst>
              <a:path w="631946" h="483726">
                <a:moveTo>
                  <a:pt x="0" y="0"/>
                </a:moveTo>
                <a:lnTo>
                  <a:pt x="631946" y="0"/>
                </a:lnTo>
                <a:lnTo>
                  <a:pt x="631946" y="483726"/>
                </a:lnTo>
                <a:lnTo>
                  <a:pt x="0" y="483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526063">
            <a:off x="857716" y="759104"/>
            <a:ext cx="467157" cy="476084"/>
          </a:xfrm>
          <a:custGeom>
            <a:avLst/>
            <a:gdLst/>
            <a:ahLst/>
            <a:cxnLst/>
            <a:rect l="l" t="t" r="r" b="b"/>
            <a:pathLst>
              <a:path w="467157" h="476084">
                <a:moveTo>
                  <a:pt x="0" y="0"/>
                </a:moveTo>
                <a:lnTo>
                  <a:pt x="467157" y="0"/>
                </a:lnTo>
                <a:lnTo>
                  <a:pt x="467157" y="476084"/>
                </a:lnTo>
                <a:lnTo>
                  <a:pt x="0" y="476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3107692" y="-3094211"/>
            <a:ext cx="9183485" cy="10287000"/>
          </a:xfrm>
          <a:custGeom>
            <a:avLst/>
            <a:gdLst/>
            <a:ahLst/>
            <a:cxnLst/>
            <a:rect l="l" t="t" r="r" b="b"/>
            <a:pathLst>
              <a:path w="9183485" h="10287000">
                <a:moveTo>
                  <a:pt x="0" y="0"/>
                </a:moveTo>
                <a:lnTo>
                  <a:pt x="9183486" y="0"/>
                </a:lnTo>
                <a:lnTo>
                  <a:pt x="9183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-339583" y="-1701425"/>
            <a:ext cx="3710575" cy="5377644"/>
          </a:xfrm>
          <a:custGeom>
            <a:avLst/>
            <a:gdLst/>
            <a:ahLst/>
            <a:cxnLst/>
            <a:rect l="l" t="t" r="r" b="b"/>
            <a:pathLst>
              <a:path w="3710575" h="5377644">
                <a:moveTo>
                  <a:pt x="0" y="5377645"/>
                </a:moveTo>
                <a:lnTo>
                  <a:pt x="3710575" y="5377645"/>
                </a:lnTo>
                <a:lnTo>
                  <a:pt x="3710575" y="0"/>
                </a:lnTo>
                <a:lnTo>
                  <a:pt x="0" y="0"/>
                </a:lnTo>
                <a:lnTo>
                  <a:pt x="0" y="5377645"/>
                </a:lnTo>
                <a:close/>
              </a:path>
            </a:pathLst>
          </a:custGeom>
          <a:blipFill>
            <a:blip r:embed="rId12">
              <a:alphaModFix amt="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2504829">
            <a:off x="-289167" y="5629725"/>
            <a:ext cx="3896043" cy="6386956"/>
          </a:xfrm>
          <a:custGeom>
            <a:avLst/>
            <a:gdLst/>
            <a:ahLst/>
            <a:cxnLst/>
            <a:rect l="l" t="t" r="r" b="b"/>
            <a:pathLst>
              <a:path w="3896043" h="6386956">
                <a:moveTo>
                  <a:pt x="0" y="0"/>
                </a:moveTo>
                <a:lnTo>
                  <a:pt x="3896043" y="0"/>
                </a:lnTo>
                <a:lnTo>
                  <a:pt x="3896043" y="6386956"/>
                </a:lnTo>
                <a:lnTo>
                  <a:pt x="0" y="6386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809902" flipV="1">
            <a:off x="14427261" y="7861195"/>
            <a:ext cx="3482866" cy="5047631"/>
          </a:xfrm>
          <a:custGeom>
            <a:avLst/>
            <a:gdLst/>
            <a:ahLst/>
            <a:cxnLst/>
            <a:rect l="l" t="t" r="r" b="b"/>
            <a:pathLst>
              <a:path w="3482866" h="5047631">
                <a:moveTo>
                  <a:pt x="0" y="5047631"/>
                </a:moveTo>
                <a:lnTo>
                  <a:pt x="3482866" y="5047631"/>
                </a:lnTo>
                <a:lnTo>
                  <a:pt x="3482866" y="0"/>
                </a:lnTo>
                <a:lnTo>
                  <a:pt x="0" y="0"/>
                </a:lnTo>
                <a:lnTo>
                  <a:pt x="0" y="5047631"/>
                </a:lnTo>
                <a:close/>
              </a:path>
            </a:pathLst>
          </a:custGeom>
          <a:blipFill>
            <a:blip r:embed="rId16">
              <a:alphaModFix amt="6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46819" y="511869"/>
            <a:ext cx="612197" cy="1423714"/>
          </a:xfrm>
          <a:custGeom>
            <a:avLst/>
            <a:gdLst/>
            <a:ahLst/>
            <a:cxnLst/>
            <a:rect l="l" t="t" r="r" b="b"/>
            <a:pathLst>
              <a:path w="612197" h="1423714">
                <a:moveTo>
                  <a:pt x="0" y="0"/>
                </a:moveTo>
                <a:lnTo>
                  <a:pt x="612198" y="0"/>
                </a:lnTo>
                <a:lnTo>
                  <a:pt x="612198" y="1423714"/>
                </a:lnTo>
                <a:lnTo>
                  <a:pt x="0" y="14237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2827" y="8232028"/>
            <a:ext cx="1396609" cy="1626327"/>
          </a:xfrm>
          <a:custGeom>
            <a:avLst/>
            <a:gdLst/>
            <a:ahLst/>
            <a:cxnLst/>
            <a:rect l="l" t="t" r="r" b="b"/>
            <a:pathLst>
              <a:path w="1396609" h="1626327">
                <a:moveTo>
                  <a:pt x="0" y="0"/>
                </a:moveTo>
                <a:lnTo>
                  <a:pt x="1396608" y="0"/>
                </a:lnTo>
                <a:lnTo>
                  <a:pt x="1396608" y="1626328"/>
                </a:lnTo>
                <a:lnTo>
                  <a:pt x="0" y="16263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750633" y="3294887"/>
            <a:ext cx="11688884" cy="3776940"/>
            <a:chOff x="0" y="0"/>
            <a:chExt cx="4569165" cy="147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69165" cy="1476400"/>
            </a:xfrm>
            <a:custGeom>
              <a:avLst/>
              <a:gdLst/>
              <a:ahLst/>
              <a:cxnLst/>
              <a:rect l="l" t="t" r="r" b="b"/>
              <a:pathLst>
                <a:path w="4569165" h="1476400">
                  <a:moveTo>
                    <a:pt x="25169" y="0"/>
                  </a:moveTo>
                  <a:lnTo>
                    <a:pt x="4543996" y="0"/>
                  </a:lnTo>
                  <a:cubicBezTo>
                    <a:pt x="4550671" y="0"/>
                    <a:pt x="4557073" y="2652"/>
                    <a:pt x="4561793" y="7372"/>
                  </a:cubicBezTo>
                  <a:cubicBezTo>
                    <a:pt x="4566513" y="12092"/>
                    <a:pt x="4569165" y="18493"/>
                    <a:pt x="4569165" y="25169"/>
                  </a:cubicBezTo>
                  <a:lnTo>
                    <a:pt x="4569165" y="1451231"/>
                  </a:lnTo>
                  <a:cubicBezTo>
                    <a:pt x="4569165" y="1457906"/>
                    <a:pt x="4566513" y="1464308"/>
                    <a:pt x="4561793" y="1469028"/>
                  </a:cubicBezTo>
                  <a:cubicBezTo>
                    <a:pt x="4557073" y="1473748"/>
                    <a:pt x="4550671" y="1476400"/>
                    <a:pt x="4543996" y="1476400"/>
                  </a:cubicBezTo>
                  <a:lnTo>
                    <a:pt x="25169" y="1476400"/>
                  </a:lnTo>
                  <a:cubicBezTo>
                    <a:pt x="18493" y="1476400"/>
                    <a:pt x="12092" y="1473748"/>
                    <a:pt x="7372" y="1469028"/>
                  </a:cubicBezTo>
                  <a:cubicBezTo>
                    <a:pt x="2652" y="1464308"/>
                    <a:pt x="0" y="1457906"/>
                    <a:pt x="0" y="1451231"/>
                  </a:cubicBezTo>
                  <a:lnTo>
                    <a:pt x="0" y="25169"/>
                  </a:lnTo>
                  <a:cubicBezTo>
                    <a:pt x="0" y="18493"/>
                    <a:pt x="2652" y="12092"/>
                    <a:pt x="7372" y="7372"/>
                  </a:cubicBezTo>
                  <a:cubicBezTo>
                    <a:pt x="12092" y="2652"/>
                    <a:pt x="18493" y="0"/>
                    <a:pt x="25169" y="0"/>
                  </a:cubicBezTo>
                  <a:close/>
                </a:path>
              </a:pathLst>
            </a:custGeom>
            <a:solidFill>
              <a:srgbClr val="247B8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569165" cy="152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04467" y="2530254"/>
            <a:ext cx="4851765" cy="5161452"/>
          </a:xfrm>
          <a:custGeom>
            <a:avLst/>
            <a:gdLst/>
            <a:ahLst/>
            <a:cxnLst/>
            <a:rect l="l" t="t" r="r" b="b"/>
            <a:pathLst>
              <a:path w="4851765" h="5161452">
                <a:moveTo>
                  <a:pt x="0" y="0"/>
                </a:moveTo>
                <a:lnTo>
                  <a:pt x="4851765" y="0"/>
                </a:lnTo>
                <a:lnTo>
                  <a:pt x="4851765" y="5161452"/>
                </a:lnTo>
                <a:lnTo>
                  <a:pt x="0" y="5161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6469063" y="-157323"/>
            <a:ext cx="1940909" cy="2372047"/>
          </a:xfrm>
          <a:custGeom>
            <a:avLst/>
            <a:gdLst/>
            <a:ahLst/>
            <a:cxnLst/>
            <a:rect l="l" t="t" r="r" b="b"/>
            <a:pathLst>
              <a:path w="1940909" h="2372047">
                <a:moveTo>
                  <a:pt x="1940909" y="2372046"/>
                </a:moveTo>
                <a:lnTo>
                  <a:pt x="0" y="2372046"/>
                </a:lnTo>
                <a:lnTo>
                  <a:pt x="0" y="0"/>
                </a:lnTo>
                <a:lnTo>
                  <a:pt x="1940909" y="0"/>
                </a:lnTo>
                <a:lnTo>
                  <a:pt x="1940909" y="2372046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647251" y="4002635"/>
            <a:ext cx="5895649" cy="199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92"/>
              </a:lnSpc>
              <a:spcBef>
                <a:spcPct val="0"/>
              </a:spcBef>
            </a:pPr>
            <a:r>
              <a:rPr lang="en-US" sz="1170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Hidung</a:t>
            </a:r>
          </a:p>
        </p:txBody>
      </p:sp>
      <p:sp>
        <p:nvSpPr>
          <p:cNvPr id="20" name="Freeform 20"/>
          <p:cNvSpPr/>
          <p:nvPr/>
        </p:nvSpPr>
        <p:spPr>
          <a:xfrm>
            <a:off x="2266869" y="3277475"/>
            <a:ext cx="3126961" cy="3667011"/>
          </a:xfrm>
          <a:custGeom>
            <a:avLst/>
            <a:gdLst/>
            <a:ahLst/>
            <a:cxnLst/>
            <a:rect l="l" t="t" r="r" b="b"/>
            <a:pathLst>
              <a:path w="3126961" h="3667011">
                <a:moveTo>
                  <a:pt x="0" y="0"/>
                </a:moveTo>
                <a:lnTo>
                  <a:pt x="3126961" y="0"/>
                </a:lnTo>
                <a:lnTo>
                  <a:pt x="3126961" y="3667011"/>
                </a:lnTo>
                <a:lnTo>
                  <a:pt x="0" y="366701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1" name="Rectangle 20">
            <a:hlinkClick r:id="rId28" action="ppaction://hlinksldjump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E9771949-7110-ACCB-6C76-093964E5F2E8}"/>
              </a:ext>
            </a:extLst>
          </p:cNvPr>
          <p:cNvSpPr/>
          <p:nvPr/>
        </p:nvSpPr>
        <p:spPr>
          <a:xfrm>
            <a:off x="7145291" y="9067138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hlinkClick r:id="" action="ppaction://hlinkshowjump?jump=previousslide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13CE2D23-8586-C907-6CF0-3B227013D3D4}"/>
              </a:ext>
            </a:extLst>
          </p:cNvPr>
          <p:cNvSpPr/>
          <p:nvPr/>
        </p:nvSpPr>
        <p:spPr>
          <a:xfrm rot="10800000">
            <a:off x="7351583" y="9240425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Rectangle 22">
            <a:hlinkClick r:id="" action="ppaction://hlinkshowjump?jump=nextslide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BEE67861-9258-8B26-F684-6F3C70475D23}"/>
              </a:ext>
            </a:extLst>
          </p:cNvPr>
          <p:cNvSpPr/>
          <p:nvPr/>
        </p:nvSpPr>
        <p:spPr>
          <a:xfrm>
            <a:off x="11353800" y="9043933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hlinkClick r:id="" action="ppaction://hlinkshowjump?jump=nextslide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178B6316-2B66-2025-04D8-975388294C39}"/>
              </a:ext>
            </a:extLst>
          </p:cNvPr>
          <p:cNvSpPr/>
          <p:nvPr/>
        </p:nvSpPr>
        <p:spPr>
          <a:xfrm>
            <a:off x="11537366" y="9228973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047932" y="-4069778"/>
            <a:ext cx="10653297" cy="18749161"/>
            <a:chOff x="0" y="0"/>
            <a:chExt cx="14204396" cy="24998881"/>
          </a:xfrm>
        </p:grpSpPr>
        <p:sp>
          <p:nvSpPr>
            <p:cNvPr id="3" name="Freeform 3"/>
            <p:cNvSpPr/>
            <p:nvPr/>
          </p:nvSpPr>
          <p:spPr>
            <a:xfrm>
              <a:off x="0" y="10794485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432108">
            <a:off x="8548707" y="2114155"/>
            <a:ext cx="1087196" cy="832199"/>
          </a:xfrm>
          <a:custGeom>
            <a:avLst/>
            <a:gdLst/>
            <a:ahLst/>
            <a:cxnLst/>
            <a:rect l="l" t="t" r="r" b="b"/>
            <a:pathLst>
              <a:path w="1087196" h="832199">
                <a:moveTo>
                  <a:pt x="0" y="0"/>
                </a:moveTo>
                <a:lnTo>
                  <a:pt x="1087197" y="0"/>
                </a:lnTo>
                <a:lnTo>
                  <a:pt x="1087197" y="832199"/>
                </a:lnTo>
                <a:lnTo>
                  <a:pt x="0" y="83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32108">
            <a:off x="2551294" y="3332591"/>
            <a:ext cx="631946" cy="483726"/>
          </a:xfrm>
          <a:custGeom>
            <a:avLst/>
            <a:gdLst/>
            <a:ahLst/>
            <a:cxnLst/>
            <a:rect l="l" t="t" r="r" b="b"/>
            <a:pathLst>
              <a:path w="631946" h="483726">
                <a:moveTo>
                  <a:pt x="0" y="0"/>
                </a:moveTo>
                <a:lnTo>
                  <a:pt x="631946" y="0"/>
                </a:lnTo>
                <a:lnTo>
                  <a:pt x="631946" y="483726"/>
                </a:lnTo>
                <a:lnTo>
                  <a:pt x="0" y="483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526063">
            <a:off x="857716" y="759104"/>
            <a:ext cx="467157" cy="476084"/>
          </a:xfrm>
          <a:custGeom>
            <a:avLst/>
            <a:gdLst/>
            <a:ahLst/>
            <a:cxnLst/>
            <a:rect l="l" t="t" r="r" b="b"/>
            <a:pathLst>
              <a:path w="467157" h="476084">
                <a:moveTo>
                  <a:pt x="0" y="0"/>
                </a:moveTo>
                <a:lnTo>
                  <a:pt x="467157" y="0"/>
                </a:lnTo>
                <a:lnTo>
                  <a:pt x="467157" y="476084"/>
                </a:lnTo>
                <a:lnTo>
                  <a:pt x="0" y="476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3107692" y="-3094211"/>
            <a:ext cx="9183485" cy="10287000"/>
          </a:xfrm>
          <a:custGeom>
            <a:avLst/>
            <a:gdLst/>
            <a:ahLst/>
            <a:cxnLst/>
            <a:rect l="l" t="t" r="r" b="b"/>
            <a:pathLst>
              <a:path w="9183485" h="10287000">
                <a:moveTo>
                  <a:pt x="0" y="0"/>
                </a:moveTo>
                <a:lnTo>
                  <a:pt x="9183486" y="0"/>
                </a:lnTo>
                <a:lnTo>
                  <a:pt x="9183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-339583" y="-1701425"/>
            <a:ext cx="3710575" cy="5377644"/>
          </a:xfrm>
          <a:custGeom>
            <a:avLst/>
            <a:gdLst/>
            <a:ahLst/>
            <a:cxnLst/>
            <a:rect l="l" t="t" r="r" b="b"/>
            <a:pathLst>
              <a:path w="3710575" h="5377644">
                <a:moveTo>
                  <a:pt x="0" y="5377645"/>
                </a:moveTo>
                <a:lnTo>
                  <a:pt x="3710575" y="5377645"/>
                </a:lnTo>
                <a:lnTo>
                  <a:pt x="3710575" y="0"/>
                </a:lnTo>
                <a:lnTo>
                  <a:pt x="0" y="0"/>
                </a:lnTo>
                <a:lnTo>
                  <a:pt x="0" y="5377645"/>
                </a:lnTo>
                <a:close/>
              </a:path>
            </a:pathLst>
          </a:custGeom>
          <a:blipFill>
            <a:blip r:embed="rId12">
              <a:alphaModFix amt="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2504829">
            <a:off x="-289167" y="5629725"/>
            <a:ext cx="3896043" cy="6386956"/>
          </a:xfrm>
          <a:custGeom>
            <a:avLst/>
            <a:gdLst/>
            <a:ahLst/>
            <a:cxnLst/>
            <a:rect l="l" t="t" r="r" b="b"/>
            <a:pathLst>
              <a:path w="3896043" h="6386956">
                <a:moveTo>
                  <a:pt x="0" y="0"/>
                </a:moveTo>
                <a:lnTo>
                  <a:pt x="3896043" y="0"/>
                </a:lnTo>
                <a:lnTo>
                  <a:pt x="3896043" y="6386956"/>
                </a:lnTo>
                <a:lnTo>
                  <a:pt x="0" y="6386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809902" flipV="1">
            <a:off x="14427261" y="7861195"/>
            <a:ext cx="3482866" cy="5047631"/>
          </a:xfrm>
          <a:custGeom>
            <a:avLst/>
            <a:gdLst/>
            <a:ahLst/>
            <a:cxnLst/>
            <a:rect l="l" t="t" r="r" b="b"/>
            <a:pathLst>
              <a:path w="3482866" h="5047631">
                <a:moveTo>
                  <a:pt x="0" y="5047631"/>
                </a:moveTo>
                <a:lnTo>
                  <a:pt x="3482866" y="5047631"/>
                </a:lnTo>
                <a:lnTo>
                  <a:pt x="3482866" y="0"/>
                </a:lnTo>
                <a:lnTo>
                  <a:pt x="0" y="0"/>
                </a:lnTo>
                <a:lnTo>
                  <a:pt x="0" y="5047631"/>
                </a:lnTo>
                <a:close/>
              </a:path>
            </a:pathLst>
          </a:custGeom>
          <a:blipFill>
            <a:blip r:embed="rId16">
              <a:alphaModFix amt="6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46819" y="511869"/>
            <a:ext cx="612197" cy="1423714"/>
          </a:xfrm>
          <a:custGeom>
            <a:avLst/>
            <a:gdLst/>
            <a:ahLst/>
            <a:cxnLst/>
            <a:rect l="l" t="t" r="r" b="b"/>
            <a:pathLst>
              <a:path w="612197" h="1423714">
                <a:moveTo>
                  <a:pt x="0" y="0"/>
                </a:moveTo>
                <a:lnTo>
                  <a:pt x="612198" y="0"/>
                </a:lnTo>
                <a:lnTo>
                  <a:pt x="612198" y="1423714"/>
                </a:lnTo>
                <a:lnTo>
                  <a:pt x="0" y="14237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2827" y="8232028"/>
            <a:ext cx="1396609" cy="1626327"/>
          </a:xfrm>
          <a:custGeom>
            <a:avLst/>
            <a:gdLst/>
            <a:ahLst/>
            <a:cxnLst/>
            <a:rect l="l" t="t" r="r" b="b"/>
            <a:pathLst>
              <a:path w="1396609" h="1626327">
                <a:moveTo>
                  <a:pt x="0" y="0"/>
                </a:moveTo>
                <a:lnTo>
                  <a:pt x="1396608" y="0"/>
                </a:lnTo>
                <a:lnTo>
                  <a:pt x="1396608" y="1626328"/>
                </a:lnTo>
                <a:lnTo>
                  <a:pt x="0" y="16263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750633" y="3294887"/>
            <a:ext cx="11688884" cy="3776940"/>
            <a:chOff x="0" y="0"/>
            <a:chExt cx="4569165" cy="147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69165" cy="1476400"/>
            </a:xfrm>
            <a:custGeom>
              <a:avLst/>
              <a:gdLst/>
              <a:ahLst/>
              <a:cxnLst/>
              <a:rect l="l" t="t" r="r" b="b"/>
              <a:pathLst>
                <a:path w="4569165" h="1476400">
                  <a:moveTo>
                    <a:pt x="25169" y="0"/>
                  </a:moveTo>
                  <a:lnTo>
                    <a:pt x="4543996" y="0"/>
                  </a:lnTo>
                  <a:cubicBezTo>
                    <a:pt x="4550671" y="0"/>
                    <a:pt x="4557073" y="2652"/>
                    <a:pt x="4561793" y="7372"/>
                  </a:cubicBezTo>
                  <a:cubicBezTo>
                    <a:pt x="4566513" y="12092"/>
                    <a:pt x="4569165" y="18493"/>
                    <a:pt x="4569165" y="25169"/>
                  </a:cubicBezTo>
                  <a:lnTo>
                    <a:pt x="4569165" y="1451231"/>
                  </a:lnTo>
                  <a:cubicBezTo>
                    <a:pt x="4569165" y="1457906"/>
                    <a:pt x="4566513" y="1464308"/>
                    <a:pt x="4561793" y="1469028"/>
                  </a:cubicBezTo>
                  <a:cubicBezTo>
                    <a:pt x="4557073" y="1473748"/>
                    <a:pt x="4550671" y="1476400"/>
                    <a:pt x="4543996" y="1476400"/>
                  </a:cubicBezTo>
                  <a:lnTo>
                    <a:pt x="25169" y="1476400"/>
                  </a:lnTo>
                  <a:cubicBezTo>
                    <a:pt x="18493" y="1476400"/>
                    <a:pt x="12092" y="1473748"/>
                    <a:pt x="7372" y="1469028"/>
                  </a:cubicBezTo>
                  <a:cubicBezTo>
                    <a:pt x="2652" y="1464308"/>
                    <a:pt x="0" y="1457906"/>
                    <a:pt x="0" y="1451231"/>
                  </a:cubicBezTo>
                  <a:lnTo>
                    <a:pt x="0" y="25169"/>
                  </a:lnTo>
                  <a:cubicBezTo>
                    <a:pt x="0" y="18493"/>
                    <a:pt x="2652" y="12092"/>
                    <a:pt x="7372" y="7372"/>
                  </a:cubicBezTo>
                  <a:cubicBezTo>
                    <a:pt x="12092" y="2652"/>
                    <a:pt x="18493" y="0"/>
                    <a:pt x="25169" y="0"/>
                  </a:cubicBezTo>
                  <a:close/>
                </a:path>
              </a:pathLst>
            </a:custGeom>
            <a:solidFill>
              <a:srgbClr val="247B8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569165" cy="152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04467" y="2530254"/>
            <a:ext cx="4851765" cy="5161452"/>
          </a:xfrm>
          <a:custGeom>
            <a:avLst/>
            <a:gdLst/>
            <a:ahLst/>
            <a:cxnLst/>
            <a:rect l="l" t="t" r="r" b="b"/>
            <a:pathLst>
              <a:path w="4851765" h="5161452">
                <a:moveTo>
                  <a:pt x="0" y="0"/>
                </a:moveTo>
                <a:lnTo>
                  <a:pt x="4851765" y="0"/>
                </a:lnTo>
                <a:lnTo>
                  <a:pt x="4851765" y="5161452"/>
                </a:lnTo>
                <a:lnTo>
                  <a:pt x="0" y="5161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6469063" y="-157323"/>
            <a:ext cx="1940909" cy="2372047"/>
          </a:xfrm>
          <a:custGeom>
            <a:avLst/>
            <a:gdLst/>
            <a:ahLst/>
            <a:cxnLst/>
            <a:rect l="l" t="t" r="r" b="b"/>
            <a:pathLst>
              <a:path w="1940909" h="2372047">
                <a:moveTo>
                  <a:pt x="1940909" y="2372046"/>
                </a:moveTo>
                <a:lnTo>
                  <a:pt x="0" y="2372046"/>
                </a:lnTo>
                <a:lnTo>
                  <a:pt x="0" y="0"/>
                </a:lnTo>
                <a:lnTo>
                  <a:pt x="1940909" y="0"/>
                </a:lnTo>
                <a:lnTo>
                  <a:pt x="1940909" y="2372046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500832" y="3780209"/>
            <a:ext cx="5895649" cy="199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92"/>
              </a:lnSpc>
              <a:spcBef>
                <a:spcPct val="0"/>
              </a:spcBef>
            </a:pPr>
            <a:r>
              <a:rPr lang="en-US" sz="1170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Mulut</a:t>
            </a:r>
          </a:p>
        </p:txBody>
      </p:sp>
      <p:sp>
        <p:nvSpPr>
          <p:cNvPr id="20" name="Freeform 20"/>
          <p:cNvSpPr/>
          <p:nvPr/>
        </p:nvSpPr>
        <p:spPr>
          <a:xfrm>
            <a:off x="1917283" y="4301695"/>
            <a:ext cx="3833350" cy="2258192"/>
          </a:xfrm>
          <a:custGeom>
            <a:avLst/>
            <a:gdLst/>
            <a:ahLst/>
            <a:cxnLst/>
            <a:rect l="l" t="t" r="r" b="b"/>
            <a:pathLst>
              <a:path w="3833350" h="2258192">
                <a:moveTo>
                  <a:pt x="0" y="0"/>
                </a:moveTo>
                <a:lnTo>
                  <a:pt x="3833350" y="0"/>
                </a:lnTo>
                <a:lnTo>
                  <a:pt x="3833350" y="2258192"/>
                </a:lnTo>
                <a:lnTo>
                  <a:pt x="0" y="225819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1" name="Rectangle 20">
            <a:hlinkClick r:id="rId28" action="ppaction://hlinksldjump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0D961DDC-CB33-DD70-4CA6-C5D7AD0A73B4}"/>
              </a:ext>
            </a:extLst>
          </p:cNvPr>
          <p:cNvSpPr/>
          <p:nvPr/>
        </p:nvSpPr>
        <p:spPr>
          <a:xfrm>
            <a:off x="7145291" y="9067138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hlinkClick r:id="" action="ppaction://hlinkshowjump?jump=previousslide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DE830F8F-427C-700F-872B-F98719261673}"/>
              </a:ext>
            </a:extLst>
          </p:cNvPr>
          <p:cNvSpPr/>
          <p:nvPr/>
        </p:nvSpPr>
        <p:spPr>
          <a:xfrm rot="10800000">
            <a:off x="7351583" y="9240425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Rectangle 22">
            <a:hlinkClick r:id="" action="ppaction://hlinkshowjump?jump=nextslide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1C385D25-7961-F760-772F-170E57174E00}"/>
              </a:ext>
            </a:extLst>
          </p:cNvPr>
          <p:cNvSpPr/>
          <p:nvPr/>
        </p:nvSpPr>
        <p:spPr>
          <a:xfrm>
            <a:off x="11353800" y="9043933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hlinkClick r:id="" action="ppaction://hlinkshowjump?jump=nextslide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E2E3F15A-80F7-0AA8-C7B1-EDF8CA7F8DD8}"/>
              </a:ext>
            </a:extLst>
          </p:cNvPr>
          <p:cNvSpPr/>
          <p:nvPr/>
        </p:nvSpPr>
        <p:spPr>
          <a:xfrm>
            <a:off x="11537366" y="9228973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047932" y="-4069778"/>
            <a:ext cx="10653297" cy="18749161"/>
            <a:chOff x="0" y="0"/>
            <a:chExt cx="14204396" cy="24998881"/>
          </a:xfrm>
        </p:grpSpPr>
        <p:sp>
          <p:nvSpPr>
            <p:cNvPr id="3" name="Freeform 3"/>
            <p:cNvSpPr/>
            <p:nvPr/>
          </p:nvSpPr>
          <p:spPr>
            <a:xfrm>
              <a:off x="0" y="10794485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432108">
            <a:off x="8548707" y="2114155"/>
            <a:ext cx="1087196" cy="832199"/>
          </a:xfrm>
          <a:custGeom>
            <a:avLst/>
            <a:gdLst/>
            <a:ahLst/>
            <a:cxnLst/>
            <a:rect l="l" t="t" r="r" b="b"/>
            <a:pathLst>
              <a:path w="1087196" h="832199">
                <a:moveTo>
                  <a:pt x="0" y="0"/>
                </a:moveTo>
                <a:lnTo>
                  <a:pt x="1087197" y="0"/>
                </a:lnTo>
                <a:lnTo>
                  <a:pt x="1087197" y="832199"/>
                </a:lnTo>
                <a:lnTo>
                  <a:pt x="0" y="83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32108">
            <a:off x="2551294" y="3332591"/>
            <a:ext cx="631946" cy="483726"/>
          </a:xfrm>
          <a:custGeom>
            <a:avLst/>
            <a:gdLst/>
            <a:ahLst/>
            <a:cxnLst/>
            <a:rect l="l" t="t" r="r" b="b"/>
            <a:pathLst>
              <a:path w="631946" h="483726">
                <a:moveTo>
                  <a:pt x="0" y="0"/>
                </a:moveTo>
                <a:lnTo>
                  <a:pt x="631946" y="0"/>
                </a:lnTo>
                <a:lnTo>
                  <a:pt x="631946" y="483726"/>
                </a:lnTo>
                <a:lnTo>
                  <a:pt x="0" y="483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526063">
            <a:off x="857716" y="759104"/>
            <a:ext cx="467157" cy="476084"/>
          </a:xfrm>
          <a:custGeom>
            <a:avLst/>
            <a:gdLst/>
            <a:ahLst/>
            <a:cxnLst/>
            <a:rect l="l" t="t" r="r" b="b"/>
            <a:pathLst>
              <a:path w="467157" h="476084">
                <a:moveTo>
                  <a:pt x="0" y="0"/>
                </a:moveTo>
                <a:lnTo>
                  <a:pt x="467157" y="0"/>
                </a:lnTo>
                <a:lnTo>
                  <a:pt x="467157" y="476084"/>
                </a:lnTo>
                <a:lnTo>
                  <a:pt x="0" y="476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3107692" y="-3094211"/>
            <a:ext cx="9183485" cy="10287000"/>
          </a:xfrm>
          <a:custGeom>
            <a:avLst/>
            <a:gdLst/>
            <a:ahLst/>
            <a:cxnLst/>
            <a:rect l="l" t="t" r="r" b="b"/>
            <a:pathLst>
              <a:path w="9183485" h="10287000">
                <a:moveTo>
                  <a:pt x="0" y="0"/>
                </a:moveTo>
                <a:lnTo>
                  <a:pt x="9183486" y="0"/>
                </a:lnTo>
                <a:lnTo>
                  <a:pt x="9183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-339583" y="-1701425"/>
            <a:ext cx="3710575" cy="5377644"/>
          </a:xfrm>
          <a:custGeom>
            <a:avLst/>
            <a:gdLst/>
            <a:ahLst/>
            <a:cxnLst/>
            <a:rect l="l" t="t" r="r" b="b"/>
            <a:pathLst>
              <a:path w="3710575" h="5377644">
                <a:moveTo>
                  <a:pt x="0" y="5377645"/>
                </a:moveTo>
                <a:lnTo>
                  <a:pt x="3710575" y="5377645"/>
                </a:lnTo>
                <a:lnTo>
                  <a:pt x="3710575" y="0"/>
                </a:lnTo>
                <a:lnTo>
                  <a:pt x="0" y="0"/>
                </a:lnTo>
                <a:lnTo>
                  <a:pt x="0" y="5377645"/>
                </a:lnTo>
                <a:close/>
              </a:path>
            </a:pathLst>
          </a:custGeom>
          <a:blipFill>
            <a:blip r:embed="rId12">
              <a:alphaModFix amt="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2504829">
            <a:off x="-289167" y="5629725"/>
            <a:ext cx="3896043" cy="6386956"/>
          </a:xfrm>
          <a:custGeom>
            <a:avLst/>
            <a:gdLst/>
            <a:ahLst/>
            <a:cxnLst/>
            <a:rect l="l" t="t" r="r" b="b"/>
            <a:pathLst>
              <a:path w="3896043" h="6386956">
                <a:moveTo>
                  <a:pt x="0" y="0"/>
                </a:moveTo>
                <a:lnTo>
                  <a:pt x="3896043" y="0"/>
                </a:lnTo>
                <a:lnTo>
                  <a:pt x="3896043" y="6386956"/>
                </a:lnTo>
                <a:lnTo>
                  <a:pt x="0" y="6386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809902" flipV="1">
            <a:off x="14427261" y="7861195"/>
            <a:ext cx="3482866" cy="5047631"/>
          </a:xfrm>
          <a:custGeom>
            <a:avLst/>
            <a:gdLst/>
            <a:ahLst/>
            <a:cxnLst/>
            <a:rect l="l" t="t" r="r" b="b"/>
            <a:pathLst>
              <a:path w="3482866" h="5047631">
                <a:moveTo>
                  <a:pt x="0" y="5047631"/>
                </a:moveTo>
                <a:lnTo>
                  <a:pt x="3482866" y="5047631"/>
                </a:lnTo>
                <a:lnTo>
                  <a:pt x="3482866" y="0"/>
                </a:lnTo>
                <a:lnTo>
                  <a:pt x="0" y="0"/>
                </a:lnTo>
                <a:lnTo>
                  <a:pt x="0" y="5047631"/>
                </a:lnTo>
                <a:close/>
              </a:path>
            </a:pathLst>
          </a:custGeom>
          <a:blipFill>
            <a:blip r:embed="rId16">
              <a:alphaModFix amt="6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46819" y="511869"/>
            <a:ext cx="612197" cy="1423714"/>
          </a:xfrm>
          <a:custGeom>
            <a:avLst/>
            <a:gdLst/>
            <a:ahLst/>
            <a:cxnLst/>
            <a:rect l="l" t="t" r="r" b="b"/>
            <a:pathLst>
              <a:path w="612197" h="1423714">
                <a:moveTo>
                  <a:pt x="0" y="0"/>
                </a:moveTo>
                <a:lnTo>
                  <a:pt x="612198" y="0"/>
                </a:lnTo>
                <a:lnTo>
                  <a:pt x="612198" y="1423714"/>
                </a:lnTo>
                <a:lnTo>
                  <a:pt x="0" y="14237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2827" y="8232028"/>
            <a:ext cx="1396609" cy="1626327"/>
          </a:xfrm>
          <a:custGeom>
            <a:avLst/>
            <a:gdLst/>
            <a:ahLst/>
            <a:cxnLst/>
            <a:rect l="l" t="t" r="r" b="b"/>
            <a:pathLst>
              <a:path w="1396609" h="1626327">
                <a:moveTo>
                  <a:pt x="0" y="0"/>
                </a:moveTo>
                <a:lnTo>
                  <a:pt x="1396608" y="0"/>
                </a:lnTo>
                <a:lnTo>
                  <a:pt x="1396608" y="1626328"/>
                </a:lnTo>
                <a:lnTo>
                  <a:pt x="0" y="16263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750633" y="3294887"/>
            <a:ext cx="11688884" cy="3776940"/>
            <a:chOff x="0" y="0"/>
            <a:chExt cx="4569165" cy="147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69165" cy="1476400"/>
            </a:xfrm>
            <a:custGeom>
              <a:avLst/>
              <a:gdLst/>
              <a:ahLst/>
              <a:cxnLst/>
              <a:rect l="l" t="t" r="r" b="b"/>
              <a:pathLst>
                <a:path w="4569165" h="1476400">
                  <a:moveTo>
                    <a:pt x="25169" y="0"/>
                  </a:moveTo>
                  <a:lnTo>
                    <a:pt x="4543996" y="0"/>
                  </a:lnTo>
                  <a:cubicBezTo>
                    <a:pt x="4550671" y="0"/>
                    <a:pt x="4557073" y="2652"/>
                    <a:pt x="4561793" y="7372"/>
                  </a:cubicBezTo>
                  <a:cubicBezTo>
                    <a:pt x="4566513" y="12092"/>
                    <a:pt x="4569165" y="18493"/>
                    <a:pt x="4569165" y="25169"/>
                  </a:cubicBezTo>
                  <a:lnTo>
                    <a:pt x="4569165" y="1451231"/>
                  </a:lnTo>
                  <a:cubicBezTo>
                    <a:pt x="4569165" y="1457906"/>
                    <a:pt x="4566513" y="1464308"/>
                    <a:pt x="4561793" y="1469028"/>
                  </a:cubicBezTo>
                  <a:cubicBezTo>
                    <a:pt x="4557073" y="1473748"/>
                    <a:pt x="4550671" y="1476400"/>
                    <a:pt x="4543996" y="1476400"/>
                  </a:cubicBezTo>
                  <a:lnTo>
                    <a:pt x="25169" y="1476400"/>
                  </a:lnTo>
                  <a:cubicBezTo>
                    <a:pt x="18493" y="1476400"/>
                    <a:pt x="12092" y="1473748"/>
                    <a:pt x="7372" y="1469028"/>
                  </a:cubicBezTo>
                  <a:cubicBezTo>
                    <a:pt x="2652" y="1464308"/>
                    <a:pt x="0" y="1457906"/>
                    <a:pt x="0" y="1451231"/>
                  </a:cubicBezTo>
                  <a:lnTo>
                    <a:pt x="0" y="25169"/>
                  </a:lnTo>
                  <a:cubicBezTo>
                    <a:pt x="0" y="18493"/>
                    <a:pt x="2652" y="12092"/>
                    <a:pt x="7372" y="7372"/>
                  </a:cubicBezTo>
                  <a:cubicBezTo>
                    <a:pt x="12092" y="2652"/>
                    <a:pt x="18493" y="0"/>
                    <a:pt x="25169" y="0"/>
                  </a:cubicBezTo>
                  <a:close/>
                </a:path>
              </a:pathLst>
            </a:custGeom>
            <a:solidFill>
              <a:srgbClr val="247B8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569165" cy="152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04467" y="2530254"/>
            <a:ext cx="4851765" cy="5161452"/>
          </a:xfrm>
          <a:custGeom>
            <a:avLst/>
            <a:gdLst/>
            <a:ahLst/>
            <a:cxnLst/>
            <a:rect l="l" t="t" r="r" b="b"/>
            <a:pathLst>
              <a:path w="4851765" h="5161452">
                <a:moveTo>
                  <a:pt x="0" y="0"/>
                </a:moveTo>
                <a:lnTo>
                  <a:pt x="4851765" y="0"/>
                </a:lnTo>
                <a:lnTo>
                  <a:pt x="4851765" y="5161452"/>
                </a:lnTo>
                <a:lnTo>
                  <a:pt x="0" y="5161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6469063" y="-157323"/>
            <a:ext cx="1940909" cy="2372047"/>
          </a:xfrm>
          <a:custGeom>
            <a:avLst/>
            <a:gdLst/>
            <a:ahLst/>
            <a:cxnLst/>
            <a:rect l="l" t="t" r="r" b="b"/>
            <a:pathLst>
              <a:path w="1940909" h="2372047">
                <a:moveTo>
                  <a:pt x="1940909" y="2372046"/>
                </a:moveTo>
                <a:lnTo>
                  <a:pt x="0" y="2372046"/>
                </a:lnTo>
                <a:lnTo>
                  <a:pt x="0" y="0"/>
                </a:lnTo>
                <a:lnTo>
                  <a:pt x="1940909" y="0"/>
                </a:lnTo>
                <a:lnTo>
                  <a:pt x="1940909" y="2372046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144000" y="3816998"/>
            <a:ext cx="5895649" cy="199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92"/>
              </a:lnSpc>
              <a:spcBef>
                <a:spcPct val="0"/>
              </a:spcBef>
            </a:pPr>
            <a:r>
              <a:rPr lang="en-US" sz="1170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Mata</a:t>
            </a:r>
          </a:p>
        </p:txBody>
      </p:sp>
      <p:sp>
        <p:nvSpPr>
          <p:cNvPr id="20" name="Freeform 20"/>
          <p:cNvSpPr/>
          <p:nvPr/>
        </p:nvSpPr>
        <p:spPr>
          <a:xfrm>
            <a:off x="2029655" y="4036073"/>
            <a:ext cx="3601388" cy="2214854"/>
          </a:xfrm>
          <a:custGeom>
            <a:avLst/>
            <a:gdLst/>
            <a:ahLst/>
            <a:cxnLst/>
            <a:rect l="l" t="t" r="r" b="b"/>
            <a:pathLst>
              <a:path w="3601388" h="2214854">
                <a:moveTo>
                  <a:pt x="0" y="0"/>
                </a:moveTo>
                <a:lnTo>
                  <a:pt x="3601389" y="0"/>
                </a:lnTo>
                <a:lnTo>
                  <a:pt x="3601389" y="2214854"/>
                </a:lnTo>
                <a:lnTo>
                  <a:pt x="0" y="221485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1" name="Rectangle 20">
            <a:hlinkClick r:id="rId28" action="ppaction://hlinksldjump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B19F438F-5B0C-6642-23A5-C3ECF1B83156}"/>
              </a:ext>
            </a:extLst>
          </p:cNvPr>
          <p:cNvSpPr/>
          <p:nvPr/>
        </p:nvSpPr>
        <p:spPr>
          <a:xfrm>
            <a:off x="7145291" y="9067138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hlinkClick r:id="" action="ppaction://hlinkshowjump?jump=previousslide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6E3B8469-D132-99A3-0815-2CCFADCC99AC}"/>
              </a:ext>
            </a:extLst>
          </p:cNvPr>
          <p:cNvSpPr/>
          <p:nvPr/>
        </p:nvSpPr>
        <p:spPr>
          <a:xfrm rot="10800000">
            <a:off x="7351583" y="9240425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Rectangle 22">
            <a:hlinkClick r:id="rId28" action="ppaction://hlinksldjump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70005CCB-A50E-4498-EA68-1AFE83B1C241}"/>
              </a:ext>
            </a:extLst>
          </p:cNvPr>
          <p:cNvSpPr/>
          <p:nvPr/>
        </p:nvSpPr>
        <p:spPr>
          <a:xfrm>
            <a:off x="11353800" y="9043933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hlinkClick r:id="rId28" action="ppaction://hlinksldjump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38BA1EE8-B383-B83A-61DB-C41BB30266B8}"/>
              </a:ext>
            </a:extLst>
          </p:cNvPr>
          <p:cNvSpPr/>
          <p:nvPr/>
        </p:nvSpPr>
        <p:spPr>
          <a:xfrm>
            <a:off x="11537366" y="9228973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1A9E-EE57-20C1-CBEE-4CEB47729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D9CDAD-4BA4-BA19-D44F-775665ACDC88}"/>
              </a:ext>
            </a:extLst>
          </p:cNvPr>
          <p:cNvSpPr/>
          <p:nvPr/>
        </p:nvSpPr>
        <p:spPr>
          <a:xfrm>
            <a:off x="-391365" y="3986155"/>
            <a:ext cx="2078658" cy="5656211"/>
          </a:xfrm>
          <a:custGeom>
            <a:avLst/>
            <a:gdLst/>
            <a:ahLst/>
            <a:cxnLst/>
            <a:rect l="l" t="t" r="r" b="b"/>
            <a:pathLst>
              <a:path w="2078658" h="5656211">
                <a:moveTo>
                  <a:pt x="0" y="0"/>
                </a:moveTo>
                <a:lnTo>
                  <a:pt x="2078657" y="0"/>
                </a:lnTo>
                <a:lnTo>
                  <a:pt x="2078657" y="5656211"/>
                </a:lnTo>
                <a:lnTo>
                  <a:pt x="0" y="5656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9688C11-BE8E-7C63-D7CA-A2F7F0894A36}"/>
              </a:ext>
            </a:extLst>
          </p:cNvPr>
          <p:cNvGrpSpPr/>
          <p:nvPr/>
        </p:nvGrpSpPr>
        <p:grpSpPr>
          <a:xfrm>
            <a:off x="-391365" y="9370227"/>
            <a:ext cx="6276877" cy="1228324"/>
            <a:chOff x="0" y="0"/>
            <a:chExt cx="1653169" cy="32350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B598DB0-9338-94DA-4BBA-11CD1A2AD575}"/>
                </a:ext>
              </a:extLst>
            </p:cNvPr>
            <p:cNvSpPr/>
            <p:nvPr/>
          </p:nvSpPr>
          <p:spPr>
            <a:xfrm>
              <a:off x="0" y="0"/>
              <a:ext cx="1653169" cy="323509"/>
            </a:xfrm>
            <a:custGeom>
              <a:avLst/>
              <a:gdLst/>
              <a:ahLst/>
              <a:cxnLst/>
              <a:rect l="l" t="t" r="r" b="b"/>
              <a:pathLst>
                <a:path w="1653169" h="323509">
                  <a:moveTo>
                    <a:pt x="0" y="0"/>
                  </a:moveTo>
                  <a:lnTo>
                    <a:pt x="1653169" y="0"/>
                  </a:lnTo>
                  <a:lnTo>
                    <a:pt x="1653169" y="323509"/>
                  </a:lnTo>
                  <a:lnTo>
                    <a:pt x="0" y="323509"/>
                  </a:ln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57736E-8CFB-187B-BC2F-0F6A1BC5E9A9}"/>
                </a:ext>
              </a:extLst>
            </p:cNvPr>
            <p:cNvSpPr txBox="1"/>
            <p:nvPr/>
          </p:nvSpPr>
          <p:spPr>
            <a:xfrm>
              <a:off x="0" y="-28575"/>
              <a:ext cx="1653169" cy="352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14D30B1-C2DB-AD90-9C69-B73B94754086}"/>
              </a:ext>
            </a:extLst>
          </p:cNvPr>
          <p:cNvSpPr/>
          <p:nvPr/>
        </p:nvSpPr>
        <p:spPr>
          <a:xfrm>
            <a:off x="337663" y="3986155"/>
            <a:ext cx="5547848" cy="5547848"/>
          </a:xfrm>
          <a:custGeom>
            <a:avLst/>
            <a:gdLst/>
            <a:ahLst/>
            <a:cxnLst/>
            <a:rect l="l" t="t" r="r" b="b"/>
            <a:pathLst>
              <a:path w="5547848" h="5547848">
                <a:moveTo>
                  <a:pt x="0" y="0"/>
                </a:moveTo>
                <a:lnTo>
                  <a:pt x="5547849" y="0"/>
                </a:lnTo>
                <a:lnTo>
                  <a:pt x="5547849" y="5547849"/>
                </a:lnTo>
                <a:lnTo>
                  <a:pt x="0" y="5547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49AB715-2EEC-4C88-CCE1-37B44274C4FA}"/>
              </a:ext>
            </a:extLst>
          </p:cNvPr>
          <p:cNvGrpSpPr/>
          <p:nvPr/>
        </p:nvGrpSpPr>
        <p:grpSpPr>
          <a:xfrm>
            <a:off x="5885512" y="1028700"/>
            <a:ext cx="13411876" cy="1975566"/>
            <a:chOff x="0" y="0"/>
            <a:chExt cx="3532346" cy="52031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281D7AA-E8A8-D6F3-DCA0-B3B811FBF392}"/>
                </a:ext>
              </a:extLst>
            </p:cNvPr>
            <p:cNvSpPr/>
            <p:nvPr/>
          </p:nvSpPr>
          <p:spPr>
            <a:xfrm>
              <a:off x="0" y="0"/>
              <a:ext cx="3532346" cy="520314"/>
            </a:xfrm>
            <a:custGeom>
              <a:avLst/>
              <a:gdLst/>
              <a:ahLst/>
              <a:cxnLst/>
              <a:rect l="l" t="t" r="r" b="b"/>
              <a:pathLst>
                <a:path w="3532346" h="520314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502996"/>
                  </a:lnTo>
                  <a:cubicBezTo>
                    <a:pt x="3532346" y="507589"/>
                    <a:pt x="3530522" y="511994"/>
                    <a:pt x="3527274" y="515242"/>
                  </a:cubicBezTo>
                  <a:cubicBezTo>
                    <a:pt x="3524026" y="518489"/>
                    <a:pt x="3519622" y="520314"/>
                    <a:pt x="3515029" y="520314"/>
                  </a:cubicBezTo>
                  <a:lnTo>
                    <a:pt x="17317" y="520314"/>
                  </a:lnTo>
                  <a:cubicBezTo>
                    <a:pt x="12724" y="520314"/>
                    <a:pt x="8320" y="518489"/>
                    <a:pt x="5072" y="515242"/>
                  </a:cubicBezTo>
                  <a:cubicBezTo>
                    <a:pt x="1824" y="511994"/>
                    <a:pt x="0" y="507589"/>
                    <a:pt x="0" y="502996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83A5DE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B80F169-A7AD-46F2-9EBE-0DFAE68C8D27}"/>
                </a:ext>
              </a:extLst>
            </p:cNvPr>
            <p:cNvSpPr txBox="1"/>
            <p:nvPr/>
          </p:nvSpPr>
          <p:spPr>
            <a:xfrm>
              <a:off x="0" y="-28575"/>
              <a:ext cx="3532346" cy="548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43D3B99-599E-973A-4353-1DB0EDC56204}"/>
              </a:ext>
            </a:extLst>
          </p:cNvPr>
          <p:cNvGrpSpPr/>
          <p:nvPr/>
        </p:nvGrpSpPr>
        <p:grpSpPr>
          <a:xfrm>
            <a:off x="5885512" y="2021333"/>
            <a:ext cx="13411876" cy="4674324"/>
            <a:chOff x="0" y="0"/>
            <a:chExt cx="3532346" cy="123109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4992C81-5142-7536-B5AA-6ED186A0913B}"/>
                </a:ext>
              </a:extLst>
            </p:cNvPr>
            <p:cNvSpPr/>
            <p:nvPr/>
          </p:nvSpPr>
          <p:spPr>
            <a:xfrm>
              <a:off x="0" y="0"/>
              <a:ext cx="3532346" cy="1231098"/>
            </a:xfrm>
            <a:custGeom>
              <a:avLst/>
              <a:gdLst/>
              <a:ahLst/>
              <a:cxnLst/>
              <a:rect l="l" t="t" r="r" b="b"/>
              <a:pathLst>
                <a:path w="3532346" h="1231098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1213780"/>
                  </a:lnTo>
                  <a:cubicBezTo>
                    <a:pt x="3532346" y="1223344"/>
                    <a:pt x="3524593" y="1231098"/>
                    <a:pt x="3515029" y="1231098"/>
                  </a:cubicBezTo>
                  <a:lnTo>
                    <a:pt x="17317" y="1231098"/>
                  </a:lnTo>
                  <a:cubicBezTo>
                    <a:pt x="12724" y="1231098"/>
                    <a:pt x="8320" y="1229273"/>
                    <a:pt x="5072" y="1226026"/>
                  </a:cubicBezTo>
                  <a:cubicBezTo>
                    <a:pt x="1824" y="1222778"/>
                    <a:pt x="0" y="1218373"/>
                    <a:pt x="0" y="1213780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13DB36E-46A8-4F9A-C311-600D621A94A9}"/>
                </a:ext>
              </a:extLst>
            </p:cNvPr>
            <p:cNvSpPr txBox="1"/>
            <p:nvPr/>
          </p:nvSpPr>
          <p:spPr>
            <a:xfrm>
              <a:off x="0" y="-28575"/>
              <a:ext cx="3532346" cy="1259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B5D0804C-5CB6-2591-DE9C-5A82DB5BE1A4}"/>
              </a:ext>
            </a:extLst>
          </p:cNvPr>
          <p:cNvSpPr txBox="1"/>
          <p:nvPr/>
        </p:nvSpPr>
        <p:spPr>
          <a:xfrm>
            <a:off x="10429911" y="535646"/>
            <a:ext cx="4323075" cy="1490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50"/>
              </a:lnSpc>
            </a:pPr>
            <a:r>
              <a:rPr lang="en-US" sz="48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TEBAK  CERIA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DB11DA4-910B-9B2F-045E-A28120B32CB1}"/>
              </a:ext>
            </a:extLst>
          </p:cNvPr>
          <p:cNvSpPr/>
          <p:nvPr/>
        </p:nvSpPr>
        <p:spPr>
          <a:xfrm>
            <a:off x="13508151" y="4535914"/>
            <a:ext cx="3958767" cy="8017756"/>
          </a:xfrm>
          <a:custGeom>
            <a:avLst/>
            <a:gdLst/>
            <a:ahLst/>
            <a:cxnLst/>
            <a:rect l="l" t="t" r="r" b="b"/>
            <a:pathLst>
              <a:path w="3958767" h="8017756">
                <a:moveTo>
                  <a:pt x="0" y="0"/>
                </a:moveTo>
                <a:lnTo>
                  <a:pt x="3958767" y="0"/>
                </a:lnTo>
                <a:lnTo>
                  <a:pt x="3958767" y="8017757"/>
                </a:lnTo>
                <a:lnTo>
                  <a:pt x="0" y="8017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BCEC603-2B2F-0479-6272-3C8C9174DE0F}"/>
              </a:ext>
            </a:extLst>
          </p:cNvPr>
          <p:cNvGrpSpPr/>
          <p:nvPr/>
        </p:nvGrpSpPr>
        <p:grpSpPr>
          <a:xfrm>
            <a:off x="6783599" y="8181344"/>
            <a:ext cx="6276877" cy="363448"/>
            <a:chOff x="0" y="0"/>
            <a:chExt cx="1653169" cy="9572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B690F57-C8D7-46D8-3858-65D72CB0BB0A}"/>
                </a:ext>
              </a:extLst>
            </p:cNvPr>
            <p:cNvSpPr/>
            <p:nvPr/>
          </p:nvSpPr>
          <p:spPr>
            <a:xfrm>
              <a:off x="0" y="0"/>
              <a:ext cx="1653169" cy="95723"/>
            </a:xfrm>
            <a:custGeom>
              <a:avLst/>
              <a:gdLst/>
              <a:ahLst/>
              <a:cxnLst/>
              <a:rect l="l" t="t" r="r" b="b"/>
              <a:pathLst>
                <a:path w="1653169" h="95723">
                  <a:moveTo>
                    <a:pt x="9867" y="0"/>
                  </a:moveTo>
                  <a:lnTo>
                    <a:pt x="1643302" y="0"/>
                  </a:lnTo>
                  <a:cubicBezTo>
                    <a:pt x="1648751" y="0"/>
                    <a:pt x="1653169" y="4418"/>
                    <a:pt x="1653169" y="9867"/>
                  </a:cubicBezTo>
                  <a:lnTo>
                    <a:pt x="1653169" y="85856"/>
                  </a:lnTo>
                  <a:cubicBezTo>
                    <a:pt x="1653169" y="88473"/>
                    <a:pt x="1652130" y="90982"/>
                    <a:pt x="1650279" y="92833"/>
                  </a:cubicBezTo>
                  <a:cubicBezTo>
                    <a:pt x="1648429" y="94683"/>
                    <a:pt x="1645919" y="95723"/>
                    <a:pt x="1643302" y="95723"/>
                  </a:cubicBezTo>
                  <a:lnTo>
                    <a:pt x="9867" y="95723"/>
                  </a:lnTo>
                  <a:cubicBezTo>
                    <a:pt x="7250" y="95723"/>
                    <a:pt x="4741" y="94683"/>
                    <a:pt x="2890" y="92833"/>
                  </a:cubicBezTo>
                  <a:cubicBezTo>
                    <a:pt x="1040" y="90982"/>
                    <a:pt x="0" y="88473"/>
                    <a:pt x="0" y="85856"/>
                  </a:cubicBezTo>
                  <a:lnTo>
                    <a:pt x="0" y="9867"/>
                  </a:lnTo>
                  <a:cubicBezTo>
                    <a:pt x="0" y="7250"/>
                    <a:pt x="1040" y="4741"/>
                    <a:pt x="2890" y="2890"/>
                  </a:cubicBezTo>
                  <a:cubicBezTo>
                    <a:pt x="4741" y="1040"/>
                    <a:pt x="7250" y="0"/>
                    <a:pt x="986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5A6E65E-6987-57AD-FBAF-33D497638ABA}"/>
                </a:ext>
              </a:extLst>
            </p:cNvPr>
            <p:cNvSpPr txBox="1"/>
            <p:nvPr/>
          </p:nvSpPr>
          <p:spPr>
            <a:xfrm>
              <a:off x="0" y="-28575"/>
              <a:ext cx="1653169" cy="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93C321B-1658-48AF-329C-CA383F4D6B37}"/>
              </a:ext>
            </a:extLst>
          </p:cNvPr>
          <p:cNvSpPr/>
          <p:nvPr/>
        </p:nvSpPr>
        <p:spPr>
          <a:xfrm>
            <a:off x="3804953" y="6649506"/>
            <a:ext cx="2535192" cy="3063676"/>
          </a:xfrm>
          <a:custGeom>
            <a:avLst/>
            <a:gdLst/>
            <a:ahLst/>
            <a:cxnLst/>
            <a:rect l="l" t="t" r="r" b="b"/>
            <a:pathLst>
              <a:path w="2535192" h="3063676">
                <a:moveTo>
                  <a:pt x="0" y="0"/>
                </a:moveTo>
                <a:lnTo>
                  <a:pt x="2535193" y="0"/>
                </a:lnTo>
                <a:lnTo>
                  <a:pt x="2535193" y="3063677"/>
                </a:lnTo>
                <a:lnTo>
                  <a:pt x="0" y="3063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E2541EB-8158-C507-FC6E-FD1CB6B75DE1}"/>
              </a:ext>
            </a:extLst>
          </p:cNvPr>
          <p:cNvSpPr/>
          <p:nvPr/>
        </p:nvSpPr>
        <p:spPr>
          <a:xfrm>
            <a:off x="7287951" y="6928085"/>
            <a:ext cx="804844" cy="1370647"/>
          </a:xfrm>
          <a:custGeom>
            <a:avLst/>
            <a:gdLst/>
            <a:ahLst/>
            <a:cxnLst/>
            <a:rect l="l" t="t" r="r" b="b"/>
            <a:pathLst>
              <a:path w="804844" h="1370647">
                <a:moveTo>
                  <a:pt x="0" y="0"/>
                </a:moveTo>
                <a:lnTo>
                  <a:pt x="804844" y="0"/>
                </a:lnTo>
                <a:lnTo>
                  <a:pt x="804844" y="1370647"/>
                </a:lnTo>
                <a:lnTo>
                  <a:pt x="0" y="1370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5826F05-EA43-D35A-0E15-624DEBA158FB}"/>
              </a:ext>
            </a:extLst>
          </p:cNvPr>
          <p:cNvSpPr/>
          <p:nvPr/>
        </p:nvSpPr>
        <p:spPr>
          <a:xfrm>
            <a:off x="8317614" y="6236556"/>
            <a:ext cx="1378358" cy="2062176"/>
          </a:xfrm>
          <a:custGeom>
            <a:avLst/>
            <a:gdLst/>
            <a:ahLst/>
            <a:cxnLst/>
            <a:rect l="l" t="t" r="r" b="b"/>
            <a:pathLst>
              <a:path w="1378358" h="2062176">
                <a:moveTo>
                  <a:pt x="0" y="0"/>
                </a:moveTo>
                <a:lnTo>
                  <a:pt x="1378358" y="0"/>
                </a:lnTo>
                <a:lnTo>
                  <a:pt x="1378358" y="2062176"/>
                </a:lnTo>
                <a:lnTo>
                  <a:pt x="0" y="2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1A73CA9-88BF-C22B-965E-E0CD4F5CD084}"/>
              </a:ext>
            </a:extLst>
          </p:cNvPr>
          <p:cNvSpPr/>
          <p:nvPr/>
        </p:nvSpPr>
        <p:spPr>
          <a:xfrm>
            <a:off x="9788126" y="6649506"/>
            <a:ext cx="1147745" cy="1649226"/>
          </a:xfrm>
          <a:custGeom>
            <a:avLst/>
            <a:gdLst/>
            <a:ahLst/>
            <a:cxnLst/>
            <a:rect l="l" t="t" r="r" b="b"/>
            <a:pathLst>
              <a:path w="1147745" h="1649226">
                <a:moveTo>
                  <a:pt x="0" y="0"/>
                </a:moveTo>
                <a:lnTo>
                  <a:pt x="1147745" y="0"/>
                </a:lnTo>
                <a:lnTo>
                  <a:pt x="1147745" y="1649226"/>
                </a:lnTo>
                <a:lnTo>
                  <a:pt x="0" y="1649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B9B3FD6C-3094-2561-2D5C-A8CDE5038533}"/>
              </a:ext>
            </a:extLst>
          </p:cNvPr>
          <p:cNvSpPr/>
          <p:nvPr/>
        </p:nvSpPr>
        <p:spPr>
          <a:xfrm>
            <a:off x="11013344" y="6760079"/>
            <a:ext cx="1578105" cy="1538653"/>
          </a:xfrm>
          <a:custGeom>
            <a:avLst/>
            <a:gdLst/>
            <a:ahLst/>
            <a:cxnLst/>
            <a:rect l="l" t="t" r="r" b="b"/>
            <a:pathLst>
              <a:path w="1578105" h="1538653">
                <a:moveTo>
                  <a:pt x="0" y="0"/>
                </a:moveTo>
                <a:lnTo>
                  <a:pt x="1578106" y="0"/>
                </a:lnTo>
                <a:lnTo>
                  <a:pt x="1578106" y="1538653"/>
                </a:lnTo>
                <a:lnTo>
                  <a:pt x="0" y="1538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D4CF3CC-09F1-231F-B069-CF1F0A867CC2}"/>
              </a:ext>
            </a:extLst>
          </p:cNvPr>
          <p:cNvSpPr/>
          <p:nvPr/>
        </p:nvSpPr>
        <p:spPr>
          <a:xfrm>
            <a:off x="337663" y="258965"/>
            <a:ext cx="1921479" cy="2270581"/>
          </a:xfrm>
          <a:custGeom>
            <a:avLst/>
            <a:gdLst/>
            <a:ahLst/>
            <a:cxnLst/>
            <a:rect l="l" t="t" r="r" b="b"/>
            <a:pathLst>
              <a:path w="1921479" h="2270581">
                <a:moveTo>
                  <a:pt x="0" y="0"/>
                </a:moveTo>
                <a:lnTo>
                  <a:pt x="1921479" y="0"/>
                </a:lnTo>
                <a:lnTo>
                  <a:pt x="1921479" y="2270581"/>
                </a:lnTo>
                <a:lnTo>
                  <a:pt x="0" y="22705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62D7A6D5-BEFD-2E2E-82A3-0D06A2DF0781}"/>
              </a:ext>
            </a:extLst>
          </p:cNvPr>
          <p:cNvSpPr txBox="1"/>
          <p:nvPr/>
        </p:nvSpPr>
        <p:spPr>
          <a:xfrm>
            <a:off x="6059071" y="2252547"/>
            <a:ext cx="9753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Kita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bisa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memegang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mainan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dengan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…</a:t>
            </a:r>
            <a:endParaRPr lang="en-US" sz="36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29" name="TextBox 12">
            <a:hlinkClick r:id="" action="ppaction://noaction">
              <a:snd r:embed="rId20" name="Wrong Sound Effect (Sound Effect Salah).wav"/>
            </a:hlinkClick>
            <a:extLst>
              <a:ext uri="{FF2B5EF4-FFF2-40B4-BE49-F238E27FC236}">
                <a16:creationId xmlns:a16="http://schemas.microsoft.com/office/drawing/2014/main" id="{1BE97176-A825-D8C4-705E-2E3FFAB64CAF}"/>
              </a:ext>
            </a:extLst>
          </p:cNvPr>
          <p:cNvSpPr txBox="1"/>
          <p:nvPr/>
        </p:nvSpPr>
        <p:spPr>
          <a:xfrm>
            <a:off x="6086780" y="2905767"/>
            <a:ext cx="26075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A</a:t>
            </a:r>
            <a:r>
              <a:rPr lang="en-ID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. </a:t>
            </a:r>
            <a:r>
              <a:rPr lang="en-ID" sz="3200" b="1" dirty="0" err="1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Hidung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30" name="TextBox 12">
            <a:hlinkClick r:id="" action="ppaction://hlinkshowjump?jump=nextslide">
              <a:snd r:embed="rId21" name="BACKSOUND BENAR CORRECT SOUND EFFECT.wav"/>
            </a:hlinkClick>
            <a:extLst>
              <a:ext uri="{FF2B5EF4-FFF2-40B4-BE49-F238E27FC236}">
                <a16:creationId xmlns:a16="http://schemas.microsoft.com/office/drawing/2014/main" id="{B0E60581-5EEB-F714-923C-575C3AF07261}"/>
              </a:ext>
            </a:extLst>
          </p:cNvPr>
          <p:cNvSpPr txBox="1"/>
          <p:nvPr/>
        </p:nvSpPr>
        <p:spPr>
          <a:xfrm>
            <a:off x="6094357" y="3529569"/>
            <a:ext cx="26075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B</a:t>
            </a:r>
            <a:r>
              <a:rPr lang="en-ID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. Tangan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31" name="TextBox 12">
            <a:hlinkClick r:id="" action="ppaction://noaction">
              <a:snd r:embed="rId20" name="Wrong Sound Effect (Sound Effect Salah).wav"/>
            </a:hlinkClick>
            <a:extLst>
              <a:ext uri="{FF2B5EF4-FFF2-40B4-BE49-F238E27FC236}">
                <a16:creationId xmlns:a16="http://schemas.microsoft.com/office/drawing/2014/main" id="{0CFF50B6-EA3C-AF53-0198-2ABBB8AF5DE2}"/>
              </a:ext>
            </a:extLst>
          </p:cNvPr>
          <p:cNvSpPr txBox="1"/>
          <p:nvPr/>
        </p:nvSpPr>
        <p:spPr>
          <a:xfrm>
            <a:off x="5785436" y="4149029"/>
            <a:ext cx="26075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C. Kaki</a:t>
            </a:r>
          </a:p>
        </p:txBody>
      </p:sp>
    </p:spTree>
    <p:extLst>
      <p:ext uri="{BB962C8B-B14F-4D97-AF65-F5344CB8AC3E}">
        <p14:creationId xmlns:p14="http://schemas.microsoft.com/office/powerpoint/2010/main" val="265046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D642F-3B4E-4A5C-D961-9755D7122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DC65DE2-6C69-C894-DA47-F32995EFDC7B}"/>
              </a:ext>
            </a:extLst>
          </p:cNvPr>
          <p:cNvSpPr/>
          <p:nvPr/>
        </p:nvSpPr>
        <p:spPr>
          <a:xfrm>
            <a:off x="-391365" y="3986155"/>
            <a:ext cx="2078658" cy="5656211"/>
          </a:xfrm>
          <a:custGeom>
            <a:avLst/>
            <a:gdLst/>
            <a:ahLst/>
            <a:cxnLst/>
            <a:rect l="l" t="t" r="r" b="b"/>
            <a:pathLst>
              <a:path w="2078658" h="5656211">
                <a:moveTo>
                  <a:pt x="0" y="0"/>
                </a:moveTo>
                <a:lnTo>
                  <a:pt x="2078657" y="0"/>
                </a:lnTo>
                <a:lnTo>
                  <a:pt x="2078657" y="5656211"/>
                </a:lnTo>
                <a:lnTo>
                  <a:pt x="0" y="5656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0F351F9-2BC0-088D-0FAB-F0A14ADB464E}"/>
              </a:ext>
            </a:extLst>
          </p:cNvPr>
          <p:cNvGrpSpPr/>
          <p:nvPr/>
        </p:nvGrpSpPr>
        <p:grpSpPr>
          <a:xfrm>
            <a:off x="-391365" y="9370227"/>
            <a:ext cx="6276877" cy="1228324"/>
            <a:chOff x="0" y="0"/>
            <a:chExt cx="1653169" cy="32350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8FB9E6E-C78D-51E3-4614-C082FAEEC962}"/>
                </a:ext>
              </a:extLst>
            </p:cNvPr>
            <p:cNvSpPr/>
            <p:nvPr/>
          </p:nvSpPr>
          <p:spPr>
            <a:xfrm>
              <a:off x="0" y="0"/>
              <a:ext cx="1653169" cy="323509"/>
            </a:xfrm>
            <a:custGeom>
              <a:avLst/>
              <a:gdLst/>
              <a:ahLst/>
              <a:cxnLst/>
              <a:rect l="l" t="t" r="r" b="b"/>
              <a:pathLst>
                <a:path w="1653169" h="323509">
                  <a:moveTo>
                    <a:pt x="0" y="0"/>
                  </a:moveTo>
                  <a:lnTo>
                    <a:pt x="1653169" y="0"/>
                  </a:lnTo>
                  <a:lnTo>
                    <a:pt x="1653169" y="323509"/>
                  </a:lnTo>
                  <a:lnTo>
                    <a:pt x="0" y="323509"/>
                  </a:ln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0634714-03C0-AC5D-EA5F-B61C843BDB3F}"/>
                </a:ext>
              </a:extLst>
            </p:cNvPr>
            <p:cNvSpPr txBox="1"/>
            <p:nvPr/>
          </p:nvSpPr>
          <p:spPr>
            <a:xfrm>
              <a:off x="0" y="-28575"/>
              <a:ext cx="1653169" cy="352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93AAD02-6EFB-3584-C842-266E97950264}"/>
              </a:ext>
            </a:extLst>
          </p:cNvPr>
          <p:cNvSpPr/>
          <p:nvPr/>
        </p:nvSpPr>
        <p:spPr>
          <a:xfrm>
            <a:off x="337663" y="3986155"/>
            <a:ext cx="5547848" cy="5547848"/>
          </a:xfrm>
          <a:custGeom>
            <a:avLst/>
            <a:gdLst/>
            <a:ahLst/>
            <a:cxnLst/>
            <a:rect l="l" t="t" r="r" b="b"/>
            <a:pathLst>
              <a:path w="5547848" h="5547848">
                <a:moveTo>
                  <a:pt x="0" y="0"/>
                </a:moveTo>
                <a:lnTo>
                  <a:pt x="5547849" y="0"/>
                </a:lnTo>
                <a:lnTo>
                  <a:pt x="5547849" y="5547849"/>
                </a:lnTo>
                <a:lnTo>
                  <a:pt x="0" y="5547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DAB27A2-9373-040C-8BF7-070E364A3702}"/>
              </a:ext>
            </a:extLst>
          </p:cNvPr>
          <p:cNvGrpSpPr/>
          <p:nvPr/>
        </p:nvGrpSpPr>
        <p:grpSpPr>
          <a:xfrm>
            <a:off x="5885512" y="1028700"/>
            <a:ext cx="13411876" cy="1975566"/>
            <a:chOff x="0" y="0"/>
            <a:chExt cx="3532346" cy="52031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1C5504-C0CB-C3E7-49B9-3C1D25D4FE32}"/>
                </a:ext>
              </a:extLst>
            </p:cNvPr>
            <p:cNvSpPr/>
            <p:nvPr/>
          </p:nvSpPr>
          <p:spPr>
            <a:xfrm>
              <a:off x="0" y="0"/>
              <a:ext cx="3532346" cy="520314"/>
            </a:xfrm>
            <a:custGeom>
              <a:avLst/>
              <a:gdLst/>
              <a:ahLst/>
              <a:cxnLst/>
              <a:rect l="l" t="t" r="r" b="b"/>
              <a:pathLst>
                <a:path w="3532346" h="520314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502996"/>
                  </a:lnTo>
                  <a:cubicBezTo>
                    <a:pt x="3532346" y="507589"/>
                    <a:pt x="3530522" y="511994"/>
                    <a:pt x="3527274" y="515242"/>
                  </a:cubicBezTo>
                  <a:cubicBezTo>
                    <a:pt x="3524026" y="518489"/>
                    <a:pt x="3519622" y="520314"/>
                    <a:pt x="3515029" y="520314"/>
                  </a:cubicBezTo>
                  <a:lnTo>
                    <a:pt x="17317" y="520314"/>
                  </a:lnTo>
                  <a:cubicBezTo>
                    <a:pt x="12724" y="520314"/>
                    <a:pt x="8320" y="518489"/>
                    <a:pt x="5072" y="515242"/>
                  </a:cubicBezTo>
                  <a:cubicBezTo>
                    <a:pt x="1824" y="511994"/>
                    <a:pt x="0" y="507589"/>
                    <a:pt x="0" y="502996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83A5DE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1D22B80-1280-C506-ECB0-E36B88CF28BD}"/>
                </a:ext>
              </a:extLst>
            </p:cNvPr>
            <p:cNvSpPr txBox="1"/>
            <p:nvPr/>
          </p:nvSpPr>
          <p:spPr>
            <a:xfrm>
              <a:off x="0" y="-28575"/>
              <a:ext cx="3532346" cy="548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E02EC11-6276-2A7C-D498-0C75A065258B}"/>
              </a:ext>
            </a:extLst>
          </p:cNvPr>
          <p:cNvGrpSpPr/>
          <p:nvPr/>
        </p:nvGrpSpPr>
        <p:grpSpPr>
          <a:xfrm>
            <a:off x="5885512" y="2021333"/>
            <a:ext cx="13411876" cy="4674324"/>
            <a:chOff x="0" y="0"/>
            <a:chExt cx="3532346" cy="123109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5A2BA35-3249-194F-ECB1-3ADF679999A2}"/>
                </a:ext>
              </a:extLst>
            </p:cNvPr>
            <p:cNvSpPr/>
            <p:nvPr/>
          </p:nvSpPr>
          <p:spPr>
            <a:xfrm>
              <a:off x="0" y="0"/>
              <a:ext cx="3532346" cy="1231098"/>
            </a:xfrm>
            <a:custGeom>
              <a:avLst/>
              <a:gdLst/>
              <a:ahLst/>
              <a:cxnLst/>
              <a:rect l="l" t="t" r="r" b="b"/>
              <a:pathLst>
                <a:path w="3532346" h="1231098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1213780"/>
                  </a:lnTo>
                  <a:cubicBezTo>
                    <a:pt x="3532346" y="1223344"/>
                    <a:pt x="3524593" y="1231098"/>
                    <a:pt x="3515029" y="1231098"/>
                  </a:cubicBezTo>
                  <a:lnTo>
                    <a:pt x="17317" y="1231098"/>
                  </a:lnTo>
                  <a:cubicBezTo>
                    <a:pt x="12724" y="1231098"/>
                    <a:pt x="8320" y="1229273"/>
                    <a:pt x="5072" y="1226026"/>
                  </a:cubicBezTo>
                  <a:cubicBezTo>
                    <a:pt x="1824" y="1222778"/>
                    <a:pt x="0" y="1218373"/>
                    <a:pt x="0" y="1213780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3B4F937-3314-2AAB-01C8-A8EE57149EE1}"/>
                </a:ext>
              </a:extLst>
            </p:cNvPr>
            <p:cNvSpPr txBox="1"/>
            <p:nvPr/>
          </p:nvSpPr>
          <p:spPr>
            <a:xfrm>
              <a:off x="0" y="-28575"/>
              <a:ext cx="3532346" cy="1259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BE58DB32-7D4D-F155-3774-7E2D8CFFD4A5}"/>
              </a:ext>
            </a:extLst>
          </p:cNvPr>
          <p:cNvSpPr txBox="1"/>
          <p:nvPr/>
        </p:nvSpPr>
        <p:spPr>
          <a:xfrm>
            <a:off x="10429911" y="535646"/>
            <a:ext cx="4323075" cy="1490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50"/>
              </a:lnSpc>
            </a:pPr>
            <a:r>
              <a:rPr lang="en-US" sz="48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TEBAK  CERIA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FEE1AF1-BDDF-30E2-1FA3-DA4E7B020187}"/>
              </a:ext>
            </a:extLst>
          </p:cNvPr>
          <p:cNvSpPr/>
          <p:nvPr/>
        </p:nvSpPr>
        <p:spPr>
          <a:xfrm>
            <a:off x="13508151" y="4535914"/>
            <a:ext cx="3958767" cy="8017756"/>
          </a:xfrm>
          <a:custGeom>
            <a:avLst/>
            <a:gdLst/>
            <a:ahLst/>
            <a:cxnLst/>
            <a:rect l="l" t="t" r="r" b="b"/>
            <a:pathLst>
              <a:path w="3958767" h="8017756">
                <a:moveTo>
                  <a:pt x="0" y="0"/>
                </a:moveTo>
                <a:lnTo>
                  <a:pt x="3958767" y="0"/>
                </a:lnTo>
                <a:lnTo>
                  <a:pt x="3958767" y="8017757"/>
                </a:lnTo>
                <a:lnTo>
                  <a:pt x="0" y="8017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DF4513D-E5E4-F072-7AD5-548044A1FDAE}"/>
              </a:ext>
            </a:extLst>
          </p:cNvPr>
          <p:cNvGrpSpPr/>
          <p:nvPr/>
        </p:nvGrpSpPr>
        <p:grpSpPr>
          <a:xfrm>
            <a:off x="6783599" y="8181344"/>
            <a:ext cx="6276877" cy="363448"/>
            <a:chOff x="0" y="0"/>
            <a:chExt cx="1653169" cy="9572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83B85BF-4A73-13A9-1707-7B8F7DE1CE43}"/>
                </a:ext>
              </a:extLst>
            </p:cNvPr>
            <p:cNvSpPr/>
            <p:nvPr/>
          </p:nvSpPr>
          <p:spPr>
            <a:xfrm>
              <a:off x="0" y="0"/>
              <a:ext cx="1653169" cy="95723"/>
            </a:xfrm>
            <a:custGeom>
              <a:avLst/>
              <a:gdLst/>
              <a:ahLst/>
              <a:cxnLst/>
              <a:rect l="l" t="t" r="r" b="b"/>
              <a:pathLst>
                <a:path w="1653169" h="95723">
                  <a:moveTo>
                    <a:pt x="9867" y="0"/>
                  </a:moveTo>
                  <a:lnTo>
                    <a:pt x="1643302" y="0"/>
                  </a:lnTo>
                  <a:cubicBezTo>
                    <a:pt x="1648751" y="0"/>
                    <a:pt x="1653169" y="4418"/>
                    <a:pt x="1653169" y="9867"/>
                  </a:cubicBezTo>
                  <a:lnTo>
                    <a:pt x="1653169" y="85856"/>
                  </a:lnTo>
                  <a:cubicBezTo>
                    <a:pt x="1653169" y="88473"/>
                    <a:pt x="1652130" y="90982"/>
                    <a:pt x="1650279" y="92833"/>
                  </a:cubicBezTo>
                  <a:cubicBezTo>
                    <a:pt x="1648429" y="94683"/>
                    <a:pt x="1645919" y="95723"/>
                    <a:pt x="1643302" y="95723"/>
                  </a:cubicBezTo>
                  <a:lnTo>
                    <a:pt x="9867" y="95723"/>
                  </a:lnTo>
                  <a:cubicBezTo>
                    <a:pt x="7250" y="95723"/>
                    <a:pt x="4741" y="94683"/>
                    <a:pt x="2890" y="92833"/>
                  </a:cubicBezTo>
                  <a:cubicBezTo>
                    <a:pt x="1040" y="90982"/>
                    <a:pt x="0" y="88473"/>
                    <a:pt x="0" y="85856"/>
                  </a:cubicBezTo>
                  <a:lnTo>
                    <a:pt x="0" y="9867"/>
                  </a:lnTo>
                  <a:cubicBezTo>
                    <a:pt x="0" y="7250"/>
                    <a:pt x="1040" y="4741"/>
                    <a:pt x="2890" y="2890"/>
                  </a:cubicBezTo>
                  <a:cubicBezTo>
                    <a:pt x="4741" y="1040"/>
                    <a:pt x="7250" y="0"/>
                    <a:pt x="986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A207A51-803C-8BBA-337F-8747C18577F0}"/>
                </a:ext>
              </a:extLst>
            </p:cNvPr>
            <p:cNvSpPr txBox="1"/>
            <p:nvPr/>
          </p:nvSpPr>
          <p:spPr>
            <a:xfrm>
              <a:off x="0" y="-28575"/>
              <a:ext cx="1653169" cy="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1F5027DF-0AD7-0ACB-C175-425F58F4C2F9}"/>
              </a:ext>
            </a:extLst>
          </p:cNvPr>
          <p:cNvSpPr/>
          <p:nvPr/>
        </p:nvSpPr>
        <p:spPr>
          <a:xfrm>
            <a:off x="3804953" y="6649506"/>
            <a:ext cx="2535192" cy="3063676"/>
          </a:xfrm>
          <a:custGeom>
            <a:avLst/>
            <a:gdLst/>
            <a:ahLst/>
            <a:cxnLst/>
            <a:rect l="l" t="t" r="r" b="b"/>
            <a:pathLst>
              <a:path w="2535192" h="3063676">
                <a:moveTo>
                  <a:pt x="0" y="0"/>
                </a:moveTo>
                <a:lnTo>
                  <a:pt x="2535193" y="0"/>
                </a:lnTo>
                <a:lnTo>
                  <a:pt x="2535193" y="3063677"/>
                </a:lnTo>
                <a:lnTo>
                  <a:pt x="0" y="3063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061EEAF-3E0C-E15A-6112-D0B5D1A431FA}"/>
              </a:ext>
            </a:extLst>
          </p:cNvPr>
          <p:cNvSpPr/>
          <p:nvPr/>
        </p:nvSpPr>
        <p:spPr>
          <a:xfrm>
            <a:off x="7287951" y="6928085"/>
            <a:ext cx="804844" cy="1370647"/>
          </a:xfrm>
          <a:custGeom>
            <a:avLst/>
            <a:gdLst/>
            <a:ahLst/>
            <a:cxnLst/>
            <a:rect l="l" t="t" r="r" b="b"/>
            <a:pathLst>
              <a:path w="804844" h="1370647">
                <a:moveTo>
                  <a:pt x="0" y="0"/>
                </a:moveTo>
                <a:lnTo>
                  <a:pt x="804844" y="0"/>
                </a:lnTo>
                <a:lnTo>
                  <a:pt x="804844" y="1370647"/>
                </a:lnTo>
                <a:lnTo>
                  <a:pt x="0" y="1370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841B958-CF18-05EB-4C08-7AE6A2A79FCD}"/>
              </a:ext>
            </a:extLst>
          </p:cNvPr>
          <p:cNvSpPr/>
          <p:nvPr/>
        </p:nvSpPr>
        <p:spPr>
          <a:xfrm>
            <a:off x="8317614" y="6236556"/>
            <a:ext cx="1378358" cy="2062176"/>
          </a:xfrm>
          <a:custGeom>
            <a:avLst/>
            <a:gdLst/>
            <a:ahLst/>
            <a:cxnLst/>
            <a:rect l="l" t="t" r="r" b="b"/>
            <a:pathLst>
              <a:path w="1378358" h="2062176">
                <a:moveTo>
                  <a:pt x="0" y="0"/>
                </a:moveTo>
                <a:lnTo>
                  <a:pt x="1378358" y="0"/>
                </a:lnTo>
                <a:lnTo>
                  <a:pt x="1378358" y="2062176"/>
                </a:lnTo>
                <a:lnTo>
                  <a:pt x="0" y="2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C9B536E-4EAC-C758-C285-67082A6E78DB}"/>
              </a:ext>
            </a:extLst>
          </p:cNvPr>
          <p:cNvSpPr/>
          <p:nvPr/>
        </p:nvSpPr>
        <p:spPr>
          <a:xfrm>
            <a:off x="9788126" y="6649506"/>
            <a:ext cx="1147745" cy="1649226"/>
          </a:xfrm>
          <a:custGeom>
            <a:avLst/>
            <a:gdLst/>
            <a:ahLst/>
            <a:cxnLst/>
            <a:rect l="l" t="t" r="r" b="b"/>
            <a:pathLst>
              <a:path w="1147745" h="1649226">
                <a:moveTo>
                  <a:pt x="0" y="0"/>
                </a:moveTo>
                <a:lnTo>
                  <a:pt x="1147745" y="0"/>
                </a:lnTo>
                <a:lnTo>
                  <a:pt x="1147745" y="1649226"/>
                </a:lnTo>
                <a:lnTo>
                  <a:pt x="0" y="1649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E6826634-135B-71AF-1B79-C3E57FF9886D}"/>
              </a:ext>
            </a:extLst>
          </p:cNvPr>
          <p:cNvSpPr/>
          <p:nvPr/>
        </p:nvSpPr>
        <p:spPr>
          <a:xfrm>
            <a:off x="11013344" y="6760079"/>
            <a:ext cx="1578105" cy="1538653"/>
          </a:xfrm>
          <a:custGeom>
            <a:avLst/>
            <a:gdLst/>
            <a:ahLst/>
            <a:cxnLst/>
            <a:rect l="l" t="t" r="r" b="b"/>
            <a:pathLst>
              <a:path w="1578105" h="1538653">
                <a:moveTo>
                  <a:pt x="0" y="0"/>
                </a:moveTo>
                <a:lnTo>
                  <a:pt x="1578106" y="0"/>
                </a:lnTo>
                <a:lnTo>
                  <a:pt x="1578106" y="1538653"/>
                </a:lnTo>
                <a:lnTo>
                  <a:pt x="0" y="1538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A22B7B17-32DD-9ED5-9D19-72F90D22E322}"/>
              </a:ext>
            </a:extLst>
          </p:cNvPr>
          <p:cNvSpPr/>
          <p:nvPr/>
        </p:nvSpPr>
        <p:spPr>
          <a:xfrm>
            <a:off x="337663" y="258965"/>
            <a:ext cx="1921479" cy="2270581"/>
          </a:xfrm>
          <a:custGeom>
            <a:avLst/>
            <a:gdLst/>
            <a:ahLst/>
            <a:cxnLst/>
            <a:rect l="l" t="t" r="r" b="b"/>
            <a:pathLst>
              <a:path w="1921479" h="2270581">
                <a:moveTo>
                  <a:pt x="0" y="0"/>
                </a:moveTo>
                <a:lnTo>
                  <a:pt x="1921479" y="0"/>
                </a:lnTo>
                <a:lnTo>
                  <a:pt x="1921479" y="2270581"/>
                </a:lnTo>
                <a:lnTo>
                  <a:pt x="0" y="22705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5CA6F2EE-4121-DD47-B579-8FE187EBC237}"/>
              </a:ext>
            </a:extLst>
          </p:cNvPr>
          <p:cNvSpPr txBox="1"/>
          <p:nvPr/>
        </p:nvSpPr>
        <p:spPr>
          <a:xfrm>
            <a:off x="6059071" y="2252547"/>
            <a:ext cx="700140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Kita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melihat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pelangi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pakai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…</a:t>
            </a:r>
            <a:endParaRPr lang="en-US" sz="36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29" name="TextBox 12">
            <a:hlinkClick r:id="" action="ppaction://noaction">
              <a:snd r:embed="rId20" name="Wrong Sound Effect (Sound Effect Salah).wav"/>
            </a:hlinkClick>
            <a:extLst>
              <a:ext uri="{FF2B5EF4-FFF2-40B4-BE49-F238E27FC236}">
                <a16:creationId xmlns:a16="http://schemas.microsoft.com/office/drawing/2014/main" id="{B064129C-E03E-D010-CC4F-B57BB41DF950}"/>
              </a:ext>
            </a:extLst>
          </p:cNvPr>
          <p:cNvSpPr txBox="1"/>
          <p:nvPr/>
        </p:nvSpPr>
        <p:spPr>
          <a:xfrm>
            <a:off x="6270357" y="3586239"/>
            <a:ext cx="26075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B. </a:t>
            </a:r>
            <a:r>
              <a:rPr lang="en-US" sz="3200" b="1" dirty="0" err="1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Telinga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30" name="TextBox 12">
            <a:hlinkClick r:id="" action="ppaction://hlinkshowjump?jump=nextslide">
              <a:snd r:embed="rId21" name="BACKSOUND BENAR CORRECT SOUND EFFECT.wav"/>
            </a:hlinkClick>
            <a:extLst>
              <a:ext uri="{FF2B5EF4-FFF2-40B4-BE49-F238E27FC236}">
                <a16:creationId xmlns:a16="http://schemas.microsoft.com/office/drawing/2014/main" id="{8BFFB683-77A2-D6DC-42F6-6088D44F8C9D}"/>
              </a:ext>
            </a:extLst>
          </p:cNvPr>
          <p:cNvSpPr txBox="1"/>
          <p:nvPr/>
        </p:nvSpPr>
        <p:spPr>
          <a:xfrm>
            <a:off x="6310193" y="3063143"/>
            <a:ext cx="175489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A</a:t>
            </a:r>
            <a:r>
              <a:rPr lang="en-ID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. Mata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31" name="TextBox 12">
            <a:hlinkClick r:id="" action="ppaction://noaction">
              <a:snd r:embed="rId20" name="Wrong Sound Effect (Sound Effect Salah).wav"/>
            </a:hlinkClick>
            <a:extLst>
              <a:ext uri="{FF2B5EF4-FFF2-40B4-BE49-F238E27FC236}">
                <a16:creationId xmlns:a16="http://schemas.microsoft.com/office/drawing/2014/main" id="{A6F18CE7-C538-7AF3-2995-D2EAB22583B8}"/>
              </a:ext>
            </a:extLst>
          </p:cNvPr>
          <p:cNvSpPr txBox="1"/>
          <p:nvPr/>
        </p:nvSpPr>
        <p:spPr>
          <a:xfrm>
            <a:off x="6270357" y="4109572"/>
            <a:ext cx="183456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C. </a:t>
            </a:r>
            <a:r>
              <a:rPr lang="en-US" sz="3200" b="1" dirty="0" err="1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Mulut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</p:spTree>
    <p:extLst>
      <p:ext uri="{BB962C8B-B14F-4D97-AF65-F5344CB8AC3E}">
        <p14:creationId xmlns:p14="http://schemas.microsoft.com/office/powerpoint/2010/main" val="5905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1AEA2-3019-1555-F103-FA9B609ED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807B65-35EE-9431-0190-4832C13232E1}"/>
              </a:ext>
            </a:extLst>
          </p:cNvPr>
          <p:cNvSpPr/>
          <p:nvPr/>
        </p:nvSpPr>
        <p:spPr>
          <a:xfrm>
            <a:off x="-391365" y="3986155"/>
            <a:ext cx="2078658" cy="5656211"/>
          </a:xfrm>
          <a:custGeom>
            <a:avLst/>
            <a:gdLst/>
            <a:ahLst/>
            <a:cxnLst/>
            <a:rect l="l" t="t" r="r" b="b"/>
            <a:pathLst>
              <a:path w="2078658" h="5656211">
                <a:moveTo>
                  <a:pt x="0" y="0"/>
                </a:moveTo>
                <a:lnTo>
                  <a:pt x="2078657" y="0"/>
                </a:lnTo>
                <a:lnTo>
                  <a:pt x="2078657" y="5656211"/>
                </a:lnTo>
                <a:lnTo>
                  <a:pt x="0" y="5656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B48FA6-F3F0-F023-11A2-A680EFC9AD2B}"/>
              </a:ext>
            </a:extLst>
          </p:cNvPr>
          <p:cNvGrpSpPr/>
          <p:nvPr/>
        </p:nvGrpSpPr>
        <p:grpSpPr>
          <a:xfrm>
            <a:off x="-391365" y="9370227"/>
            <a:ext cx="6276877" cy="1228324"/>
            <a:chOff x="0" y="0"/>
            <a:chExt cx="1653169" cy="32350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8E27A7C-70A8-3D93-EDEF-0064A739E2CF}"/>
                </a:ext>
              </a:extLst>
            </p:cNvPr>
            <p:cNvSpPr/>
            <p:nvPr/>
          </p:nvSpPr>
          <p:spPr>
            <a:xfrm>
              <a:off x="0" y="0"/>
              <a:ext cx="1653169" cy="323509"/>
            </a:xfrm>
            <a:custGeom>
              <a:avLst/>
              <a:gdLst/>
              <a:ahLst/>
              <a:cxnLst/>
              <a:rect l="l" t="t" r="r" b="b"/>
              <a:pathLst>
                <a:path w="1653169" h="323509">
                  <a:moveTo>
                    <a:pt x="0" y="0"/>
                  </a:moveTo>
                  <a:lnTo>
                    <a:pt x="1653169" y="0"/>
                  </a:lnTo>
                  <a:lnTo>
                    <a:pt x="1653169" y="323509"/>
                  </a:lnTo>
                  <a:lnTo>
                    <a:pt x="0" y="323509"/>
                  </a:ln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1024022-1C33-C199-700A-8F1DFC230BCE}"/>
                </a:ext>
              </a:extLst>
            </p:cNvPr>
            <p:cNvSpPr txBox="1"/>
            <p:nvPr/>
          </p:nvSpPr>
          <p:spPr>
            <a:xfrm>
              <a:off x="0" y="-28575"/>
              <a:ext cx="1653169" cy="352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87042E1-8D73-0CA5-9827-F837AE935382}"/>
              </a:ext>
            </a:extLst>
          </p:cNvPr>
          <p:cNvSpPr/>
          <p:nvPr/>
        </p:nvSpPr>
        <p:spPr>
          <a:xfrm>
            <a:off x="337663" y="3986155"/>
            <a:ext cx="5547848" cy="5547848"/>
          </a:xfrm>
          <a:custGeom>
            <a:avLst/>
            <a:gdLst/>
            <a:ahLst/>
            <a:cxnLst/>
            <a:rect l="l" t="t" r="r" b="b"/>
            <a:pathLst>
              <a:path w="5547848" h="5547848">
                <a:moveTo>
                  <a:pt x="0" y="0"/>
                </a:moveTo>
                <a:lnTo>
                  <a:pt x="5547849" y="0"/>
                </a:lnTo>
                <a:lnTo>
                  <a:pt x="5547849" y="5547849"/>
                </a:lnTo>
                <a:lnTo>
                  <a:pt x="0" y="5547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7683E89-A42F-519F-8D5C-C7126A061D99}"/>
              </a:ext>
            </a:extLst>
          </p:cNvPr>
          <p:cNvGrpSpPr/>
          <p:nvPr/>
        </p:nvGrpSpPr>
        <p:grpSpPr>
          <a:xfrm>
            <a:off x="5885512" y="1028700"/>
            <a:ext cx="13411876" cy="1975566"/>
            <a:chOff x="0" y="0"/>
            <a:chExt cx="3532346" cy="52031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B763144-8ABA-ED35-11C5-1BBE7FD241C9}"/>
                </a:ext>
              </a:extLst>
            </p:cNvPr>
            <p:cNvSpPr/>
            <p:nvPr/>
          </p:nvSpPr>
          <p:spPr>
            <a:xfrm>
              <a:off x="0" y="0"/>
              <a:ext cx="3532346" cy="520314"/>
            </a:xfrm>
            <a:custGeom>
              <a:avLst/>
              <a:gdLst/>
              <a:ahLst/>
              <a:cxnLst/>
              <a:rect l="l" t="t" r="r" b="b"/>
              <a:pathLst>
                <a:path w="3532346" h="520314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502996"/>
                  </a:lnTo>
                  <a:cubicBezTo>
                    <a:pt x="3532346" y="507589"/>
                    <a:pt x="3530522" y="511994"/>
                    <a:pt x="3527274" y="515242"/>
                  </a:cubicBezTo>
                  <a:cubicBezTo>
                    <a:pt x="3524026" y="518489"/>
                    <a:pt x="3519622" y="520314"/>
                    <a:pt x="3515029" y="520314"/>
                  </a:cubicBezTo>
                  <a:lnTo>
                    <a:pt x="17317" y="520314"/>
                  </a:lnTo>
                  <a:cubicBezTo>
                    <a:pt x="12724" y="520314"/>
                    <a:pt x="8320" y="518489"/>
                    <a:pt x="5072" y="515242"/>
                  </a:cubicBezTo>
                  <a:cubicBezTo>
                    <a:pt x="1824" y="511994"/>
                    <a:pt x="0" y="507589"/>
                    <a:pt x="0" y="502996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83A5DE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7FCE160-519F-9613-297F-030225B5A82B}"/>
                </a:ext>
              </a:extLst>
            </p:cNvPr>
            <p:cNvSpPr txBox="1"/>
            <p:nvPr/>
          </p:nvSpPr>
          <p:spPr>
            <a:xfrm>
              <a:off x="0" y="-28575"/>
              <a:ext cx="3532346" cy="548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4C2CF1A-14E8-DD8D-D3DF-9D134A65DF6E}"/>
              </a:ext>
            </a:extLst>
          </p:cNvPr>
          <p:cNvGrpSpPr/>
          <p:nvPr/>
        </p:nvGrpSpPr>
        <p:grpSpPr>
          <a:xfrm>
            <a:off x="5885512" y="2021333"/>
            <a:ext cx="13411876" cy="4674324"/>
            <a:chOff x="0" y="0"/>
            <a:chExt cx="3532346" cy="123109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541E392-BE2B-C928-D181-CB7C7B80F9F0}"/>
                </a:ext>
              </a:extLst>
            </p:cNvPr>
            <p:cNvSpPr/>
            <p:nvPr/>
          </p:nvSpPr>
          <p:spPr>
            <a:xfrm>
              <a:off x="0" y="0"/>
              <a:ext cx="3532346" cy="1231098"/>
            </a:xfrm>
            <a:custGeom>
              <a:avLst/>
              <a:gdLst/>
              <a:ahLst/>
              <a:cxnLst/>
              <a:rect l="l" t="t" r="r" b="b"/>
              <a:pathLst>
                <a:path w="3532346" h="1231098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1213780"/>
                  </a:lnTo>
                  <a:cubicBezTo>
                    <a:pt x="3532346" y="1223344"/>
                    <a:pt x="3524593" y="1231098"/>
                    <a:pt x="3515029" y="1231098"/>
                  </a:cubicBezTo>
                  <a:lnTo>
                    <a:pt x="17317" y="1231098"/>
                  </a:lnTo>
                  <a:cubicBezTo>
                    <a:pt x="12724" y="1231098"/>
                    <a:pt x="8320" y="1229273"/>
                    <a:pt x="5072" y="1226026"/>
                  </a:cubicBezTo>
                  <a:cubicBezTo>
                    <a:pt x="1824" y="1222778"/>
                    <a:pt x="0" y="1218373"/>
                    <a:pt x="0" y="1213780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D8106BD-0AB0-2FAE-67CC-1B1F9B621617}"/>
                </a:ext>
              </a:extLst>
            </p:cNvPr>
            <p:cNvSpPr txBox="1"/>
            <p:nvPr/>
          </p:nvSpPr>
          <p:spPr>
            <a:xfrm>
              <a:off x="0" y="-28575"/>
              <a:ext cx="3532346" cy="1259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9EA77BBC-1468-A218-4794-D15A9E3CD20B}"/>
              </a:ext>
            </a:extLst>
          </p:cNvPr>
          <p:cNvSpPr txBox="1"/>
          <p:nvPr/>
        </p:nvSpPr>
        <p:spPr>
          <a:xfrm>
            <a:off x="10429911" y="535646"/>
            <a:ext cx="4323075" cy="1490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50"/>
              </a:lnSpc>
            </a:pPr>
            <a:r>
              <a:rPr lang="en-US" sz="48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TEBAK  CERIA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B7D51BE-03D4-821F-3B92-342EC8498286}"/>
              </a:ext>
            </a:extLst>
          </p:cNvPr>
          <p:cNvSpPr/>
          <p:nvPr/>
        </p:nvSpPr>
        <p:spPr>
          <a:xfrm>
            <a:off x="13508151" y="4535914"/>
            <a:ext cx="3958767" cy="8017756"/>
          </a:xfrm>
          <a:custGeom>
            <a:avLst/>
            <a:gdLst/>
            <a:ahLst/>
            <a:cxnLst/>
            <a:rect l="l" t="t" r="r" b="b"/>
            <a:pathLst>
              <a:path w="3958767" h="8017756">
                <a:moveTo>
                  <a:pt x="0" y="0"/>
                </a:moveTo>
                <a:lnTo>
                  <a:pt x="3958767" y="0"/>
                </a:lnTo>
                <a:lnTo>
                  <a:pt x="3958767" y="8017757"/>
                </a:lnTo>
                <a:lnTo>
                  <a:pt x="0" y="8017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BFE4A75-60BF-4534-DF1E-33D2704379EE}"/>
              </a:ext>
            </a:extLst>
          </p:cNvPr>
          <p:cNvGrpSpPr/>
          <p:nvPr/>
        </p:nvGrpSpPr>
        <p:grpSpPr>
          <a:xfrm>
            <a:off x="6783599" y="8181344"/>
            <a:ext cx="6276877" cy="363448"/>
            <a:chOff x="0" y="0"/>
            <a:chExt cx="1653169" cy="9572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FD338B2-2D45-37A0-DB7E-7FD1AFE2B9FC}"/>
                </a:ext>
              </a:extLst>
            </p:cNvPr>
            <p:cNvSpPr/>
            <p:nvPr/>
          </p:nvSpPr>
          <p:spPr>
            <a:xfrm>
              <a:off x="0" y="0"/>
              <a:ext cx="1653169" cy="95723"/>
            </a:xfrm>
            <a:custGeom>
              <a:avLst/>
              <a:gdLst/>
              <a:ahLst/>
              <a:cxnLst/>
              <a:rect l="l" t="t" r="r" b="b"/>
              <a:pathLst>
                <a:path w="1653169" h="95723">
                  <a:moveTo>
                    <a:pt x="9867" y="0"/>
                  </a:moveTo>
                  <a:lnTo>
                    <a:pt x="1643302" y="0"/>
                  </a:lnTo>
                  <a:cubicBezTo>
                    <a:pt x="1648751" y="0"/>
                    <a:pt x="1653169" y="4418"/>
                    <a:pt x="1653169" y="9867"/>
                  </a:cubicBezTo>
                  <a:lnTo>
                    <a:pt x="1653169" y="85856"/>
                  </a:lnTo>
                  <a:cubicBezTo>
                    <a:pt x="1653169" y="88473"/>
                    <a:pt x="1652130" y="90982"/>
                    <a:pt x="1650279" y="92833"/>
                  </a:cubicBezTo>
                  <a:cubicBezTo>
                    <a:pt x="1648429" y="94683"/>
                    <a:pt x="1645919" y="95723"/>
                    <a:pt x="1643302" y="95723"/>
                  </a:cubicBezTo>
                  <a:lnTo>
                    <a:pt x="9867" y="95723"/>
                  </a:lnTo>
                  <a:cubicBezTo>
                    <a:pt x="7250" y="95723"/>
                    <a:pt x="4741" y="94683"/>
                    <a:pt x="2890" y="92833"/>
                  </a:cubicBezTo>
                  <a:cubicBezTo>
                    <a:pt x="1040" y="90982"/>
                    <a:pt x="0" y="88473"/>
                    <a:pt x="0" y="85856"/>
                  </a:cubicBezTo>
                  <a:lnTo>
                    <a:pt x="0" y="9867"/>
                  </a:lnTo>
                  <a:cubicBezTo>
                    <a:pt x="0" y="7250"/>
                    <a:pt x="1040" y="4741"/>
                    <a:pt x="2890" y="2890"/>
                  </a:cubicBezTo>
                  <a:cubicBezTo>
                    <a:pt x="4741" y="1040"/>
                    <a:pt x="7250" y="0"/>
                    <a:pt x="986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6A82925-5939-C19F-3B4F-EC2970200F8E}"/>
                </a:ext>
              </a:extLst>
            </p:cNvPr>
            <p:cNvSpPr txBox="1"/>
            <p:nvPr/>
          </p:nvSpPr>
          <p:spPr>
            <a:xfrm>
              <a:off x="0" y="-28575"/>
              <a:ext cx="1653169" cy="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1CFA59D-F631-89D7-22E8-11F930623F74}"/>
              </a:ext>
            </a:extLst>
          </p:cNvPr>
          <p:cNvSpPr/>
          <p:nvPr/>
        </p:nvSpPr>
        <p:spPr>
          <a:xfrm>
            <a:off x="3804953" y="6649506"/>
            <a:ext cx="2535192" cy="3063676"/>
          </a:xfrm>
          <a:custGeom>
            <a:avLst/>
            <a:gdLst/>
            <a:ahLst/>
            <a:cxnLst/>
            <a:rect l="l" t="t" r="r" b="b"/>
            <a:pathLst>
              <a:path w="2535192" h="3063676">
                <a:moveTo>
                  <a:pt x="0" y="0"/>
                </a:moveTo>
                <a:lnTo>
                  <a:pt x="2535193" y="0"/>
                </a:lnTo>
                <a:lnTo>
                  <a:pt x="2535193" y="3063677"/>
                </a:lnTo>
                <a:lnTo>
                  <a:pt x="0" y="3063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20B887F-41E3-427B-96D8-EF50385DEA3C}"/>
              </a:ext>
            </a:extLst>
          </p:cNvPr>
          <p:cNvSpPr/>
          <p:nvPr/>
        </p:nvSpPr>
        <p:spPr>
          <a:xfrm>
            <a:off x="7287951" y="6928085"/>
            <a:ext cx="804844" cy="1370647"/>
          </a:xfrm>
          <a:custGeom>
            <a:avLst/>
            <a:gdLst/>
            <a:ahLst/>
            <a:cxnLst/>
            <a:rect l="l" t="t" r="r" b="b"/>
            <a:pathLst>
              <a:path w="804844" h="1370647">
                <a:moveTo>
                  <a:pt x="0" y="0"/>
                </a:moveTo>
                <a:lnTo>
                  <a:pt x="804844" y="0"/>
                </a:lnTo>
                <a:lnTo>
                  <a:pt x="804844" y="1370647"/>
                </a:lnTo>
                <a:lnTo>
                  <a:pt x="0" y="1370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A7AEACDD-B3C4-339D-30E5-9EE85E5EDA3D}"/>
              </a:ext>
            </a:extLst>
          </p:cNvPr>
          <p:cNvSpPr/>
          <p:nvPr/>
        </p:nvSpPr>
        <p:spPr>
          <a:xfrm>
            <a:off x="8317614" y="6236556"/>
            <a:ext cx="1378358" cy="2062176"/>
          </a:xfrm>
          <a:custGeom>
            <a:avLst/>
            <a:gdLst/>
            <a:ahLst/>
            <a:cxnLst/>
            <a:rect l="l" t="t" r="r" b="b"/>
            <a:pathLst>
              <a:path w="1378358" h="2062176">
                <a:moveTo>
                  <a:pt x="0" y="0"/>
                </a:moveTo>
                <a:lnTo>
                  <a:pt x="1378358" y="0"/>
                </a:lnTo>
                <a:lnTo>
                  <a:pt x="1378358" y="2062176"/>
                </a:lnTo>
                <a:lnTo>
                  <a:pt x="0" y="2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E20E3EED-D203-F46C-9241-A9E13E890D39}"/>
              </a:ext>
            </a:extLst>
          </p:cNvPr>
          <p:cNvSpPr/>
          <p:nvPr/>
        </p:nvSpPr>
        <p:spPr>
          <a:xfrm>
            <a:off x="9788126" y="6649506"/>
            <a:ext cx="1147745" cy="1649226"/>
          </a:xfrm>
          <a:custGeom>
            <a:avLst/>
            <a:gdLst/>
            <a:ahLst/>
            <a:cxnLst/>
            <a:rect l="l" t="t" r="r" b="b"/>
            <a:pathLst>
              <a:path w="1147745" h="1649226">
                <a:moveTo>
                  <a:pt x="0" y="0"/>
                </a:moveTo>
                <a:lnTo>
                  <a:pt x="1147745" y="0"/>
                </a:lnTo>
                <a:lnTo>
                  <a:pt x="1147745" y="1649226"/>
                </a:lnTo>
                <a:lnTo>
                  <a:pt x="0" y="1649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FCFDEE7-4334-5DF6-052E-09AC56A96E3D}"/>
              </a:ext>
            </a:extLst>
          </p:cNvPr>
          <p:cNvSpPr/>
          <p:nvPr/>
        </p:nvSpPr>
        <p:spPr>
          <a:xfrm>
            <a:off x="11013344" y="6760079"/>
            <a:ext cx="1578105" cy="1538653"/>
          </a:xfrm>
          <a:custGeom>
            <a:avLst/>
            <a:gdLst/>
            <a:ahLst/>
            <a:cxnLst/>
            <a:rect l="l" t="t" r="r" b="b"/>
            <a:pathLst>
              <a:path w="1578105" h="1538653">
                <a:moveTo>
                  <a:pt x="0" y="0"/>
                </a:moveTo>
                <a:lnTo>
                  <a:pt x="1578106" y="0"/>
                </a:lnTo>
                <a:lnTo>
                  <a:pt x="1578106" y="1538653"/>
                </a:lnTo>
                <a:lnTo>
                  <a:pt x="0" y="1538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0312028-E1FC-265E-5B18-41004F59CA83}"/>
              </a:ext>
            </a:extLst>
          </p:cNvPr>
          <p:cNvSpPr/>
          <p:nvPr/>
        </p:nvSpPr>
        <p:spPr>
          <a:xfrm>
            <a:off x="337663" y="258965"/>
            <a:ext cx="1921479" cy="2270581"/>
          </a:xfrm>
          <a:custGeom>
            <a:avLst/>
            <a:gdLst/>
            <a:ahLst/>
            <a:cxnLst/>
            <a:rect l="l" t="t" r="r" b="b"/>
            <a:pathLst>
              <a:path w="1921479" h="2270581">
                <a:moveTo>
                  <a:pt x="0" y="0"/>
                </a:moveTo>
                <a:lnTo>
                  <a:pt x="1921479" y="0"/>
                </a:lnTo>
                <a:lnTo>
                  <a:pt x="1921479" y="2270581"/>
                </a:lnTo>
                <a:lnTo>
                  <a:pt x="0" y="22705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0EF29F71-4D52-2B0E-4647-5B33F29AD4D7}"/>
              </a:ext>
            </a:extLst>
          </p:cNvPr>
          <p:cNvSpPr txBox="1"/>
          <p:nvPr/>
        </p:nvSpPr>
        <p:spPr>
          <a:xfrm>
            <a:off x="6059071" y="2252547"/>
            <a:ext cx="910472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i-FI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Kalau mau dengar lagu, kita pakai…</a:t>
            </a:r>
            <a:endParaRPr lang="en-US" sz="36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29" name="TextBox 12">
            <a:hlinkClick r:id="" action="ppaction://noaction">
              <a:snd r:embed="rId20" name="Wrong Sound Effect (Sound Effect Salah).wav"/>
            </a:hlinkClick>
            <a:extLst>
              <a:ext uri="{FF2B5EF4-FFF2-40B4-BE49-F238E27FC236}">
                <a16:creationId xmlns:a16="http://schemas.microsoft.com/office/drawing/2014/main" id="{C83D92FC-34AB-FA89-784E-B33A2A7F8D5B}"/>
              </a:ext>
            </a:extLst>
          </p:cNvPr>
          <p:cNvSpPr txBox="1"/>
          <p:nvPr/>
        </p:nvSpPr>
        <p:spPr>
          <a:xfrm>
            <a:off x="6295856" y="2961564"/>
            <a:ext cx="26075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A. Tangan</a:t>
            </a:r>
          </a:p>
        </p:txBody>
      </p:sp>
      <p:sp>
        <p:nvSpPr>
          <p:cNvPr id="30" name="TextBox 12">
            <a:hlinkClick r:id="" action="ppaction://hlinkshowjump?jump=nextslide">
              <a:snd r:embed="rId21" name="BACKSOUND BENAR CORRECT SOUND EFFECT.wav"/>
            </a:hlinkClick>
            <a:extLst>
              <a:ext uri="{FF2B5EF4-FFF2-40B4-BE49-F238E27FC236}">
                <a16:creationId xmlns:a16="http://schemas.microsoft.com/office/drawing/2014/main" id="{3D0B2801-2F88-5C3B-155D-4019FB120623}"/>
              </a:ext>
            </a:extLst>
          </p:cNvPr>
          <p:cNvSpPr txBox="1"/>
          <p:nvPr/>
        </p:nvSpPr>
        <p:spPr>
          <a:xfrm>
            <a:off x="6295856" y="3535568"/>
            <a:ext cx="214984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B. </a:t>
            </a:r>
            <a:r>
              <a:rPr lang="en-US" sz="3200" b="1" dirty="0" err="1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Telinga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31" name="TextBox 12">
            <a:hlinkClick r:id="" action="ppaction://noaction">
              <a:snd r:embed="rId20" name="Wrong Sound Effect (Sound Effect Salah).wav"/>
            </a:hlinkClick>
            <a:extLst>
              <a:ext uri="{FF2B5EF4-FFF2-40B4-BE49-F238E27FC236}">
                <a16:creationId xmlns:a16="http://schemas.microsoft.com/office/drawing/2014/main" id="{CB6290F9-779C-3FA3-7BD8-062E111E16B0}"/>
              </a:ext>
            </a:extLst>
          </p:cNvPr>
          <p:cNvSpPr txBox="1"/>
          <p:nvPr/>
        </p:nvSpPr>
        <p:spPr>
          <a:xfrm>
            <a:off x="6270357" y="4109572"/>
            <a:ext cx="183456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C. </a:t>
            </a:r>
            <a:r>
              <a:rPr lang="en-US" sz="3200" b="1" dirty="0" err="1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Mulut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</p:spTree>
    <p:extLst>
      <p:ext uri="{BB962C8B-B14F-4D97-AF65-F5344CB8AC3E}">
        <p14:creationId xmlns:p14="http://schemas.microsoft.com/office/powerpoint/2010/main" val="2572605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0825-58AF-FD7F-1988-E85C3D4B5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2EEF47-A98D-429E-666C-3FFBE443429C}"/>
              </a:ext>
            </a:extLst>
          </p:cNvPr>
          <p:cNvSpPr/>
          <p:nvPr/>
        </p:nvSpPr>
        <p:spPr>
          <a:xfrm>
            <a:off x="-391365" y="3986155"/>
            <a:ext cx="2078658" cy="5656211"/>
          </a:xfrm>
          <a:custGeom>
            <a:avLst/>
            <a:gdLst/>
            <a:ahLst/>
            <a:cxnLst/>
            <a:rect l="l" t="t" r="r" b="b"/>
            <a:pathLst>
              <a:path w="2078658" h="5656211">
                <a:moveTo>
                  <a:pt x="0" y="0"/>
                </a:moveTo>
                <a:lnTo>
                  <a:pt x="2078657" y="0"/>
                </a:lnTo>
                <a:lnTo>
                  <a:pt x="2078657" y="5656211"/>
                </a:lnTo>
                <a:lnTo>
                  <a:pt x="0" y="5656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8E078A1-FB53-5BA4-CF35-71E5480B394D}"/>
              </a:ext>
            </a:extLst>
          </p:cNvPr>
          <p:cNvGrpSpPr/>
          <p:nvPr/>
        </p:nvGrpSpPr>
        <p:grpSpPr>
          <a:xfrm>
            <a:off x="-391365" y="9370227"/>
            <a:ext cx="6276877" cy="1228324"/>
            <a:chOff x="0" y="0"/>
            <a:chExt cx="1653169" cy="32350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B1AFB2E-8547-AB78-E6BF-1CE12D41F918}"/>
                </a:ext>
              </a:extLst>
            </p:cNvPr>
            <p:cNvSpPr/>
            <p:nvPr/>
          </p:nvSpPr>
          <p:spPr>
            <a:xfrm>
              <a:off x="0" y="0"/>
              <a:ext cx="1653169" cy="323509"/>
            </a:xfrm>
            <a:custGeom>
              <a:avLst/>
              <a:gdLst/>
              <a:ahLst/>
              <a:cxnLst/>
              <a:rect l="l" t="t" r="r" b="b"/>
              <a:pathLst>
                <a:path w="1653169" h="323509">
                  <a:moveTo>
                    <a:pt x="0" y="0"/>
                  </a:moveTo>
                  <a:lnTo>
                    <a:pt x="1653169" y="0"/>
                  </a:lnTo>
                  <a:lnTo>
                    <a:pt x="1653169" y="323509"/>
                  </a:lnTo>
                  <a:lnTo>
                    <a:pt x="0" y="323509"/>
                  </a:ln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A09790B-3D2E-69AD-83A1-03D24C5A4727}"/>
                </a:ext>
              </a:extLst>
            </p:cNvPr>
            <p:cNvSpPr txBox="1"/>
            <p:nvPr/>
          </p:nvSpPr>
          <p:spPr>
            <a:xfrm>
              <a:off x="0" y="-28575"/>
              <a:ext cx="1653169" cy="352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A2B4F16-8F5D-BD7C-2CAD-C87548459CF0}"/>
              </a:ext>
            </a:extLst>
          </p:cNvPr>
          <p:cNvSpPr/>
          <p:nvPr/>
        </p:nvSpPr>
        <p:spPr>
          <a:xfrm>
            <a:off x="337663" y="3986155"/>
            <a:ext cx="5547848" cy="5547848"/>
          </a:xfrm>
          <a:custGeom>
            <a:avLst/>
            <a:gdLst/>
            <a:ahLst/>
            <a:cxnLst/>
            <a:rect l="l" t="t" r="r" b="b"/>
            <a:pathLst>
              <a:path w="5547848" h="5547848">
                <a:moveTo>
                  <a:pt x="0" y="0"/>
                </a:moveTo>
                <a:lnTo>
                  <a:pt x="5547849" y="0"/>
                </a:lnTo>
                <a:lnTo>
                  <a:pt x="5547849" y="5547849"/>
                </a:lnTo>
                <a:lnTo>
                  <a:pt x="0" y="5547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133F6DA-30AF-BF9E-A5E7-2F255AA23A04}"/>
              </a:ext>
            </a:extLst>
          </p:cNvPr>
          <p:cNvGrpSpPr/>
          <p:nvPr/>
        </p:nvGrpSpPr>
        <p:grpSpPr>
          <a:xfrm>
            <a:off x="5885512" y="1028700"/>
            <a:ext cx="13411876" cy="1975566"/>
            <a:chOff x="0" y="0"/>
            <a:chExt cx="3532346" cy="52031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F09525-B21B-EB47-FD2B-3C2D6F572D62}"/>
                </a:ext>
              </a:extLst>
            </p:cNvPr>
            <p:cNvSpPr/>
            <p:nvPr/>
          </p:nvSpPr>
          <p:spPr>
            <a:xfrm>
              <a:off x="0" y="0"/>
              <a:ext cx="3532346" cy="520314"/>
            </a:xfrm>
            <a:custGeom>
              <a:avLst/>
              <a:gdLst/>
              <a:ahLst/>
              <a:cxnLst/>
              <a:rect l="l" t="t" r="r" b="b"/>
              <a:pathLst>
                <a:path w="3532346" h="520314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502996"/>
                  </a:lnTo>
                  <a:cubicBezTo>
                    <a:pt x="3532346" y="507589"/>
                    <a:pt x="3530522" y="511994"/>
                    <a:pt x="3527274" y="515242"/>
                  </a:cubicBezTo>
                  <a:cubicBezTo>
                    <a:pt x="3524026" y="518489"/>
                    <a:pt x="3519622" y="520314"/>
                    <a:pt x="3515029" y="520314"/>
                  </a:cubicBezTo>
                  <a:lnTo>
                    <a:pt x="17317" y="520314"/>
                  </a:lnTo>
                  <a:cubicBezTo>
                    <a:pt x="12724" y="520314"/>
                    <a:pt x="8320" y="518489"/>
                    <a:pt x="5072" y="515242"/>
                  </a:cubicBezTo>
                  <a:cubicBezTo>
                    <a:pt x="1824" y="511994"/>
                    <a:pt x="0" y="507589"/>
                    <a:pt x="0" y="502996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83A5DE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44A1D62-3105-2620-2738-69246945D5C6}"/>
                </a:ext>
              </a:extLst>
            </p:cNvPr>
            <p:cNvSpPr txBox="1"/>
            <p:nvPr/>
          </p:nvSpPr>
          <p:spPr>
            <a:xfrm>
              <a:off x="0" y="-28575"/>
              <a:ext cx="3532346" cy="548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579FEB3-E327-7A3B-C444-BE44410EF911}"/>
              </a:ext>
            </a:extLst>
          </p:cNvPr>
          <p:cNvGrpSpPr/>
          <p:nvPr/>
        </p:nvGrpSpPr>
        <p:grpSpPr>
          <a:xfrm>
            <a:off x="5885512" y="2021333"/>
            <a:ext cx="13411876" cy="4674324"/>
            <a:chOff x="0" y="0"/>
            <a:chExt cx="3532346" cy="123109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5AB5AF3-8372-D68B-C2EA-777BA94DBB1D}"/>
                </a:ext>
              </a:extLst>
            </p:cNvPr>
            <p:cNvSpPr/>
            <p:nvPr/>
          </p:nvSpPr>
          <p:spPr>
            <a:xfrm>
              <a:off x="0" y="0"/>
              <a:ext cx="3532346" cy="1231098"/>
            </a:xfrm>
            <a:custGeom>
              <a:avLst/>
              <a:gdLst/>
              <a:ahLst/>
              <a:cxnLst/>
              <a:rect l="l" t="t" r="r" b="b"/>
              <a:pathLst>
                <a:path w="3532346" h="1231098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1213780"/>
                  </a:lnTo>
                  <a:cubicBezTo>
                    <a:pt x="3532346" y="1223344"/>
                    <a:pt x="3524593" y="1231098"/>
                    <a:pt x="3515029" y="1231098"/>
                  </a:cubicBezTo>
                  <a:lnTo>
                    <a:pt x="17317" y="1231098"/>
                  </a:lnTo>
                  <a:cubicBezTo>
                    <a:pt x="12724" y="1231098"/>
                    <a:pt x="8320" y="1229273"/>
                    <a:pt x="5072" y="1226026"/>
                  </a:cubicBezTo>
                  <a:cubicBezTo>
                    <a:pt x="1824" y="1222778"/>
                    <a:pt x="0" y="1218373"/>
                    <a:pt x="0" y="1213780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F19430A-71E0-7894-4B35-660C3A4013BC}"/>
                </a:ext>
              </a:extLst>
            </p:cNvPr>
            <p:cNvSpPr txBox="1"/>
            <p:nvPr/>
          </p:nvSpPr>
          <p:spPr>
            <a:xfrm>
              <a:off x="0" y="-28575"/>
              <a:ext cx="3532346" cy="1259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9DCEC8DE-FF10-3026-BAAB-DB0A7794D9A1}"/>
              </a:ext>
            </a:extLst>
          </p:cNvPr>
          <p:cNvSpPr txBox="1"/>
          <p:nvPr/>
        </p:nvSpPr>
        <p:spPr>
          <a:xfrm>
            <a:off x="10429911" y="535646"/>
            <a:ext cx="4323075" cy="1490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50"/>
              </a:lnSpc>
            </a:pPr>
            <a:r>
              <a:rPr lang="en-US" sz="48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TEBAK  CERIA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C29B3F6-643C-D873-1224-8BA44087241D}"/>
              </a:ext>
            </a:extLst>
          </p:cNvPr>
          <p:cNvSpPr/>
          <p:nvPr/>
        </p:nvSpPr>
        <p:spPr>
          <a:xfrm>
            <a:off x="13508151" y="4535914"/>
            <a:ext cx="3958767" cy="8017756"/>
          </a:xfrm>
          <a:custGeom>
            <a:avLst/>
            <a:gdLst/>
            <a:ahLst/>
            <a:cxnLst/>
            <a:rect l="l" t="t" r="r" b="b"/>
            <a:pathLst>
              <a:path w="3958767" h="8017756">
                <a:moveTo>
                  <a:pt x="0" y="0"/>
                </a:moveTo>
                <a:lnTo>
                  <a:pt x="3958767" y="0"/>
                </a:lnTo>
                <a:lnTo>
                  <a:pt x="3958767" y="8017757"/>
                </a:lnTo>
                <a:lnTo>
                  <a:pt x="0" y="8017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6421E59-77C6-4832-D372-368AADE105B9}"/>
              </a:ext>
            </a:extLst>
          </p:cNvPr>
          <p:cNvGrpSpPr/>
          <p:nvPr/>
        </p:nvGrpSpPr>
        <p:grpSpPr>
          <a:xfrm>
            <a:off x="6783599" y="8181344"/>
            <a:ext cx="6276877" cy="363448"/>
            <a:chOff x="0" y="0"/>
            <a:chExt cx="1653169" cy="9572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0E2BD9-46CF-68D2-ABC3-B653699DCAD8}"/>
                </a:ext>
              </a:extLst>
            </p:cNvPr>
            <p:cNvSpPr/>
            <p:nvPr/>
          </p:nvSpPr>
          <p:spPr>
            <a:xfrm>
              <a:off x="0" y="0"/>
              <a:ext cx="1653169" cy="95723"/>
            </a:xfrm>
            <a:custGeom>
              <a:avLst/>
              <a:gdLst/>
              <a:ahLst/>
              <a:cxnLst/>
              <a:rect l="l" t="t" r="r" b="b"/>
              <a:pathLst>
                <a:path w="1653169" h="95723">
                  <a:moveTo>
                    <a:pt x="9867" y="0"/>
                  </a:moveTo>
                  <a:lnTo>
                    <a:pt x="1643302" y="0"/>
                  </a:lnTo>
                  <a:cubicBezTo>
                    <a:pt x="1648751" y="0"/>
                    <a:pt x="1653169" y="4418"/>
                    <a:pt x="1653169" y="9867"/>
                  </a:cubicBezTo>
                  <a:lnTo>
                    <a:pt x="1653169" y="85856"/>
                  </a:lnTo>
                  <a:cubicBezTo>
                    <a:pt x="1653169" y="88473"/>
                    <a:pt x="1652130" y="90982"/>
                    <a:pt x="1650279" y="92833"/>
                  </a:cubicBezTo>
                  <a:cubicBezTo>
                    <a:pt x="1648429" y="94683"/>
                    <a:pt x="1645919" y="95723"/>
                    <a:pt x="1643302" y="95723"/>
                  </a:cubicBezTo>
                  <a:lnTo>
                    <a:pt x="9867" y="95723"/>
                  </a:lnTo>
                  <a:cubicBezTo>
                    <a:pt x="7250" y="95723"/>
                    <a:pt x="4741" y="94683"/>
                    <a:pt x="2890" y="92833"/>
                  </a:cubicBezTo>
                  <a:cubicBezTo>
                    <a:pt x="1040" y="90982"/>
                    <a:pt x="0" y="88473"/>
                    <a:pt x="0" y="85856"/>
                  </a:cubicBezTo>
                  <a:lnTo>
                    <a:pt x="0" y="9867"/>
                  </a:lnTo>
                  <a:cubicBezTo>
                    <a:pt x="0" y="7250"/>
                    <a:pt x="1040" y="4741"/>
                    <a:pt x="2890" y="2890"/>
                  </a:cubicBezTo>
                  <a:cubicBezTo>
                    <a:pt x="4741" y="1040"/>
                    <a:pt x="7250" y="0"/>
                    <a:pt x="986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4891E5A-8752-1CBE-D59A-B77CB94FC7FD}"/>
                </a:ext>
              </a:extLst>
            </p:cNvPr>
            <p:cNvSpPr txBox="1"/>
            <p:nvPr/>
          </p:nvSpPr>
          <p:spPr>
            <a:xfrm>
              <a:off x="0" y="-28575"/>
              <a:ext cx="1653169" cy="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731F891-83EA-E717-C19D-D56A9360C10A}"/>
              </a:ext>
            </a:extLst>
          </p:cNvPr>
          <p:cNvSpPr/>
          <p:nvPr/>
        </p:nvSpPr>
        <p:spPr>
          <a:xfrm>
            <a:off x="3804953" y="6649506"/>
            <a:ext cx="2535192" cy="3063676"/>
          </a:xfrm>
          <a:custGeom>
            <a:avLst/>
            <a:gdLst/>
            <a:ahLst/>
            <a:cxnLst/>
            <a:rect l="l" t="t" r="r" b="b"/>
            <a:pathLst>
              <a:path w="2535192" h="3063676">
                <a:moveTo>
                  <a:pt x="0" y="0"/>
                </a:moveTo>
                <a:lnTo>
                  <a:pt x="2535193" y="0"/>
                </a:lnTo>
                <a:lnTo>
                  <a:pt x="2535193" y="3063677"/>
                </a:lnTo>
                <a:lnTo>
                  <a:pt x="0" y="3063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D341AEA-0B2E-3FD9-FF68-B37EA87BB9AA}"/>
              </a:ext>
            </a:extLst>
          </p:cNvPr>
          <p:cNvSpPr/>
          <p:nvPr/>
        </p:nvSpPr>
        <p:spPr>
          <a:xfrm>
            <a:off x="7287951" y="6928085"/>
            <a:ext cx="804844" cy="1370647"/>
          </a:xfrm>
          <a:custGeom>
            <a:avLst/>
            <a:gdLst/>
            <a:ahLst/>
            <a:cxnLst/>
            <a:rect l="l" t="t" r="r" b="b"/>
            <a:pathLst>
              <a:path w="804844" h="1370647">
                <a:moveTo>
                  <a:pt x="0" y="0"/>
                </a:moveTo>
                <a:lnTo>
                  <a:pt x="804844" y="0"/>
                </a:lnTo>
                <a:lnTo>
                  <a:pt x="804844" y="1370647"/>
                </a:lnTo>
                <a:lnTo>
                  <a:pt x="0" y="1370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FDFD037-DCBF-BD0D-A7DB-ABFEA906D25C}"/>
              </a:ext>
            </a:extLst>
          </p:cNvPr>
          <p:cNvSpPr/>
          <p:nvPr/>
        </p:nvSpPr>
        <p:spPr>
          <a:xfrm>
            <a:off x="8317614" y="6236556"/>
            <a:ext cx="1378358" cy="2062176"/>
          </a:xfrm>
          <a:custGeom>
            <a:avLst/>
            <a:gdLst/>
            <a:ahLst/>
            <a:cxnLst/>
            <a:rect l="l" t="t" r="r" b="b"/>
            <a:pathLst>
              <a:path w="1378358" h="2062176">
                <a:moveTo>
                  <a:pt x="0" y="0"/>
                </a:moveTo>
                <a:lnTo>
                  <a:pt x="1378358" y="0"/>
                </a:lnTo>
                <a:lnTo>
                  <a:pt x="1378358" y="2062176"/>
                </a:lnTo>
                <a:lnTo>
                  <a:pt x="0" y="2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E4A65DB3-8695-057B-04DD-4DFABA864A62}"/>
              </a:ext>
            </a:extLst>
          </p:cNvPr>
          <p:cNvSpPr/>
          <p:nvPr/>
        </p:nvSpPr>
        <p:spPr>
          <a:xfrm>
            <a:off x="9788126" y="6649506"/>
            <a:ext cx="1147745" cy="1649226"/>
          </a:xfrm>
          <a:custGeom>
            <a:avLst/>
            <a:gdLst/>
            <a:ahLst/>
            <a:cxnLst/>
            <a:rect l="l" t="t" r="r" b="b"/>
            <a:pathLst>
              <a:path w="1147745" h="1649226">
                <a:moveTo>
                  <a:pt x="0" y="0"/>
                </a:moveTo>
                <a:lnTo>
                  <a:pt x="1147745" y="0"/>
                </a:lnTo>
                <a:lnTo>
                  <a:pt x="1147745" y="1649226"/>
                </a:lnTo>
                <a:lnTo>
                  <a:pt x="0" y="1649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9D7BB25-EE19-DF72-563A-21F87F76CF61}"/>
              </a:ext>
            </a:extLst>
          </p:cNvPr>
          <p:cNvSpPr/>
          <p:nvPr/>
        </p:nvSpPr>
        <p:spPr>
          <a:xfrm>
            <a:off x="11013344" y="6760079"/>
            <a:ext cx="1578105" cy="1538653"/>
          </a:xfrm>
          <a:custGeom>
            <a:avLst/>
            <a:gdLst/>
            <a:ahLst/>
            <a:cxnLst/>
            <a:rect l="l" t="t" r="r" b="b"/>
            <a:pathLst>
              <a:path w="1578105" h="1538653">
                <a:moveTo>
                  <a:pt x="0" y="0"/>
                </a:moveTo>
                <a:lnTo>
                  <a:pt x="1578106" y="0"/>
                </a:lnTo>
                <a:lnTo>
                  <a:pt x="1578106" y="1538653"/>
                </a:lnTo>
                <a:lnTo>
                  <a:pt x="0" y="1538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B022375A-D8FF-613E-7922-1CEEAC6D5495}"/>
              </a:ext>
            </a:extLst>
          </p:cNvPr>
          <p:cNvSpPr/>
          <p:nvPr/>
        </p:nvSpPr>
        <p:spPr>
          <a:xfrm>
            <a:off x="337663" y="258965"/>
            <a:ext cx="1921479" cy="2270581"/>
          </a:xfrm>
          <a:custGeom>
            <a:avLst/>
            <a:gdLst/>
            <a:ahLst/>
            <a:cxnLst/>
            <a:rect l="l" t="t" r="r" b="b"/>
            <a:pathLst>
              <a:path w="1921479" h="2270581">
                <a:moveTo>
                  <a:pt x="0" y="0"/>
                </a:moveTo>
                <a:lnTo>
                  <a:pt x="1921479" y="0"/>
                </a:lnTo>
                <a:lnTo>
                  <a:pt x="1921479" y="2270581"/>
                </a:lnTo>
                <a:lnTo>
                  <a:pt x="0" y="22705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8F21C159-CBF1-05C6-7C0E-25EEAD88D67C}"/>
              </a:ext>
            </a:extLst>
          </p:cNvPr>
          <p:cNvSpPr txBox="1"/>
          <p:nvPr/>
        </p:nvSpPr>
        <p:spPr>
          <a:xfrm>
            <a:off x="6059071" y="2252547"/>
            <a:ext cx="1207652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Bagian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tubuh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untuk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mencium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bau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bunga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adalah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…</a:t>
            </a:r>
            <a:endParaRPr lang="en-US" sz="36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29" name="TextBox 12">
            <a:hlinkClick r:id="" action="ppaction://hlinkshowjump?jump=nextslide">
              <a:snd r:embed="rId20" name="BACKSOUND BENAR CORRECT SOUND EFFECT.wav"/>
            </a:hlinkClick>
            <a:extLst>
              <a:ext uri="{FF2B5EF4-FFF2-40B4-BE49-F238E27FC236}">
                <a16:creationId xmlns:a16="http://schemas.microsoft.com/office/drawing/2014/main" id="{2C054522-01AE-18BB-F9DB-D6410E9C9797}"/>
              </a:ext>
            </a:extLst>
          </p:cNvPr>
          <p:cNvSpPr txBox="1"/>
          <p:nvPr/>
        </p:nvSpPr>
        <p:spPr>
          <a:xfrm>
            <a:off x="6270357" y="3586239"/>
            <a:ext cx="26075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B. </a:t>
            </a:r>
            <a:r>
              <a:rPr lang="en-US" sz="3200" b="1" dirty="0" err="1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Hidung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30" name="TextBox 12">
            <a:hlinkClick r:id="" action="ppaction://noaction">
              <a:snd r:embed="rId21" name="Wrong Sound Effect (Sound Effect Salah).wav"/>
            </a:hlinkClick>
            <a:extLst>
              <a:ext uri="{FF2B5EF4-FFF2-40B4-BE49-F238E27FC236}">
                <a16:creationId xmlns:a16="http://schemas.microsoft.com/office/drawing/2014/main" id="{2AC9AEF0-144A-D525-03AE-98956B0F1155}"/>
              </a:ext>
            </a:extLst>
          </p:cNvPr>
          <p:cNvSpPr txBox="1"/>
          <p:nvPr/>
        </p:nvSpPr>
        <p:spPr>
          <a:xfrm>
            <a:off x="6310193" y="3063143"/>
            <a:ext cx="175489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A</a:t>
            </a:r>
            <a:r>
              <a:rPr lang="en-ID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. Mata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31" name="TextBox 12">
            <a:hlinkClick r:id="" action="ppaction://noaction">
              <a:snd r:embed="rId21" name="Wrong Sound Effect (Sound Effect Salah).wav"/>
            </a:hlinkClick>
            <a:extLst>
              <a:ext uri="{FF2B5EF4-FFF2-40B4-BE49-F238E27FC236}">
                <a16:creationId xmlns:a16="http://schemas.microsoft.com/office/drawing/2014/main" id="{6C646162-6FCC-D881-062C-59C2E2444C18}"/>
              </a:ext>
            </a:extLst>
          </p:cNvPr>
          <p:cNvSpPr txBox="1"/>
          <p:nvPr/>
        </p:nvSpPr>
        <p:spPr>
          <a:xfrm>
            <a:off x="6270357" y="4109572"/>
            <a:ext cx="183456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C. Perut</a:t>
            </a:r>
          </a:p>
        </p:txBody>
      </p:sp>
    </p:spTree>
    <p:extLst>
      <p:ext uri="{BB962C8B-B14F-4D97-AF65-F5344CB8AC3E}">
        <p14:creationId xmlns:p14="http://schemas.microsoft.com/office/powerpoint/2010/main" val="245129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974DC-AC8D-F011-0E4F-2E09F938C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F3A5FB-A28C-84DE-3E8F-7A2C9A5E52BF}"/>
              </a:ext>
            </a:extLst>
          </p:cNvPr>
          <p:cNvSpPr/>
          <p:nvPr/>
        </p:nvSpPr>
        <p:spPr>
          <a:xfrm>
            <a:off x="-391365" y="3986155"/>
            <a:ext cx="2078658" cy="5656211"/>
          </a:xfrm>
          <a:custGeom>
            <a:avLst/>
            <a:gdLst/>
            <a:ahLst/>
            <a:cxnLst/>
            <a:rect l="l" t="t" r="r" b="b"/>
            <a:pathLst>
              <a:path w="2078658" h="5656211">
                <a:moveTo>
                  <a:pt x="0" y="0"/>
                </a:moveTo>
                <a:lnTo>
                  <a:pt x="2078657" y="0"/>
                </a:lnTo>
                <a:lnTo>
                  <a:pt x="2078657" y="5656211"/>
                </a:lnTo>
                <a:lnTo>
                  <a:pt x="0" y="5656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28FEEC5-E25A-8AD6-CF49-02DC5A3B1D13}"/>
              </a:ext>
            </a:extLst>
          </p:cNvPr>
          <p:cNvGrpSpPr/>
          <p:nvPr/>
        </p:nvGrpSpPr>
        <p:grpSpPr>
          <a:xfrm>
            <a:off x="-391365" y="9370227"/>
            <a:ext cx="6276877" cy="1228324"/>
            <a:chOff x="0" y="0"/>
            <a:chExt cx="1653169" cy="32350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DEF8E52-13C7-619D-5FB3-21E207DB83D4}"/>
                </a:ext>
              </a:extLst>
            </p:cNvPr>
            <p:cNvSpPr/>
            <p:nvPr/>
          </p:nvSpPr>
          <p:spPr>
            <a:xfrm>
              <a:off x="0" y="0"/>
              <a:ext cx="1653169" cy="323509"/>
            </a:xfrm>
            <a:custGeom>
              <a:avLst/>
              <a:gdLst/>
              <a:ahLst/>
              <a:cxnLst/>
              <a:rect l="l" t="t" r="r" b="b"/>
              <a:pathLst>
                <a:path w="1653169" h="323509">
                  <a:moveTo>
                    <a:pt x="0" y="0"/>
                  </a:moveTo>
                  <a:lnTo>
                    <a:pt x="1653169" y="0"/>
                  </a:lnTo>
                  <a:lnTo>
                    <a:pt x="1653169" y="323509"/>
                  </a:lnTo>
                  <a:lnTo>
                    <a:pt x="0" y="323509"/>
                  </a:ln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458A795-A1B1-006B-6E51-F3AC14E9A430}"/>
                </a:ext>
              </a:extLst>
            </p:cNvPr>
            <p:cNvSpPr txBox="1"/>
            <p:nvPr/>
          </p:nvSpPr>
          <p:spPr>
            <a:xfrm>
              <a:off x="0" y="-28575"/>
              <a:ext cx="1653169" cy="352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95CA7BB-2CEE-810F-7330-965A03D7B86B}"/>
              </a:ext>
            </a:extLst>
          </p:cNvPr>
          <p:cNvSpPr/>
          <p:nvPr/>
        </p:nvSpPr>
        <p:spPr>
          <a:xfrm>
            <a:off x="337663" y="3986155"/>
            <a:ext cx="5547848" cy="5547848"/>
          </a:xfrm>
          <a:custGeom>
            <a:avLst/>
            <a:gdLst/>
            <a:ahLst/>
            <a:cxnLst/>
            <a:rect l="l" t="t" r="r" b="b"/>
            <a:pathLst>
              <a:path w="5547848" h="5547848">
                <a:moveTo>
                  <a:pt x="0" y="0"/>
                </a:moveTo>
                <a:lnTo>
                  <a:pt x="5547849" y="0"/>
                </a:lnTo>
                <a:lnTo>
                  <a:pt x="5547849" y="5547849"/>
                </a:lnTo>
                <a:lnTo>
                  <a:pt x="0" y="5547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04166E3-0653-E30C-BE63-CCF8E666041A}"/>
              </a:ext>
            </a:extLst>
          </p:cNvPr>
          <p:cNvGrpSpPr/>
          <p:nvPr/>
        </p:nvGrpSpPr>
        <p:grpSpPr>
          <a:xfrm>
            <a:off x="5885512" y="1028700"/>
            <a:ext cx="13411876" cy="1975566"/>
            <a:chOff x="0" y="0"/>
            <a:chExt cx="3532346" cy="52031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9FABA69-6C27-68B2-3786-DBA66114C7BC}"/>
                </a:ext>
              </a:extLst>
            </p:cNvPr>
            <p:cNvSpPr/>
            <p:nvPr/>
          </p:nvSpPr>
          <p:spPr>
            <a:xfrm>
              <a:off x="0" y="0"/>
              <a:ext cx="3532346" cy="520314"/>
            </a:xfrm>
            <a:custGeom>
              <a:avLst/>
              <a:gdLst/>
              <a:ahLst/>
              <a:cxnLst/>
              <a:rect l="l" t="t" r="r" b="b"/>
              <a:pathLst>
                <a:path w="3532346" h="520314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502996"/>
                  </a:lnTo>
                  <a:cubicBezTo>
                    <a:pt x="3532346" y="507589"/>
                    <a:pt x="3530522" y="511994"/>
                    <a:pt x="3527274" y="515242"/>
                  </a:cubicBezTo>
                  <a:cubicBezTo>
                    <a:pt x="3524026" y="518489"/>
                    <a:pt x="3519622" y="520314"/>
                    <a:pt x="3515029" y="520314"/>
                  </a:cubicBezTo>
                  <a:lnTo>
                    <a:pt x="17317" y="520314"/>
                  </a:lnTo>
                  <a:cubicBezTo>
                    <a:pt x="12724" y="520314"/>
                    <a:pt x="8320" y="518489"/>
                    <a:pt x="5072" y="515242"/>
                  </a:cubicBezTo>
                  <a:cubicBezTo>
                    <a:pt x="1824" y="511994"/>
                    <a:pt x="0" y="507589"/>
                    <a:pt x="0" y="502996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83A5DE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B88BDAA-1ED1-2049-4D80-6B8C0EB65DC4}"/>
                </a:ext>
              </a:extLst>
            </p:cNvPr>
            <p:cNvSpPr txBox="1"/>
            <p:nvPr/>
          </p:nvSpPr>
          <p:spPr>
            <a:xfrm>
              <a:off x="0" y="-28575"/>
              <a:ext cx="3532346" cy="548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104D9D0-5D13-53BF-19A3-882B6173214B}"/>
              </a:ext>
            </a:extLst>
          </p:cNvPr>
          <p:cNvGrpSpPr/>
          <p:nvPr/>
        </p:nvGrpSpPr>
        <p:grpSpPr>
          <a:xfrm>
            <a:off x="5885512" y="2021333"/>
            <a:ext cx="13411876" cy="4674324"/>
            <a:chOff x="0" y="0"/>
            <a:chExt cx="3532346" cy="123109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24764E2-BE70-F13B-2EDF-A9A912B22B82}"/>
                </a:ext>
              </a:extLst>
            </p:cNvPr>
            <p:cNvSpPr/>
            <p:nvPr/>
          </p:nvSpPr>
          <p:spPr>
            <a:xfrm>
              <a:off x="0" y="0"/>
              <a:ext cx="3532346" cy="1231098"/>
            </a:xfrm>
            <a:custGeom>
              <a:avLst/>
              <a:gdLst/>
              <a:ahLst/>
              <a:cxnLst/>
              <a:rect l="l" t="t" r="r" b="b"/>
              <a:pathLst>
                <a:path w="3532346" h="1231098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1213780"/>
                  </a:lnTo>
                  <a:cubicBezTo>
                    <a:pt x="3532346" y="1223344"/>
                    <a:pt x="3524593" y="1231098"/>
                    <a:pt x="3515029" y="1231098"/>
                  </a:cubicBezTo>
                  <a:lnTo>
                    <a:pt x="17317" y="1231098"/>
                  </a:lnTo>
                  <a:cubicBezTo>
                    <a:pt x="12724" y="1231098"/>
                    <a:pt x="8320" y="1229273"/>
                    <a:pt x="5072" y="1226026"/>
                  </a:cubicBezTo>
                  <a:cubicBezTo>
                    <a:pt x="1824" y="1222778"/>
                    <a:pt x="0" y="1218373"/>
                    <a:pt x="0" y="1213780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405FC84-81E8-0AB8-71CC-DB15A19381C5}"/>
                </a:ext>
              </a:extLst>
            </p:cNvPr>
            <p:cNvSpPr txBox="1"/>
            <p:nvPr/>
          </p:nvSpPr>
          <p:spPr>
            <a:xfrm>
              <a:off x="0" y="-28575"/>
              <a:ext cx="3532346" cy="1259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7E4D6CE4-52A4-7AA6-B782-BA7080C45F46}"/>
              </a:ext>
            </a:extLst>
          </p:cNvPr>
          <p:cNvSpPr txBox="1"/>
          <p:nvPr/>
        </p:nvSpPr>
        <p:spPr>
          <a:xfrm>
            <a:off x="10429911" y="535646"/>
            <a:ext cx="4323075" cy="1490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50"/>
              </a:lnSpc>
            </a:pPr>
            <a:r>
              <a:rPr lang="en-US" sz="48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TEBAK  CERIA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2ED226E-4D16-1D01-43B9-AAB5EA12C8E1}"/>
              </a:ext>
            </a:extLst>
          </p:cNvPr>
          <p:cNvSpPr/>
          <p:nvPr/>
        </p:nvSpPr>
        <p:spPr>
          <a:xfrm>
            <a:off x="13508151" y="4535914"/>
            <a:ext cx="3958767" cy="8017756"/>
          </a:xfrm>
          <a:custGeom>
            <a:avLst/>
            <a:gdLst/>
            <a:ahLst/>
            <a:cxnLst/>
            <a:rect l="l" t="t" r="r" b="b"/>
            <a:pathLst>
              <a:path w="3958767" h="8017756">
                <a:moveTo>
                  <a:pt x="0" y="0"/>
                </a:moveTo>
                <a:lnTo>
                  <a:pt x="3958767" y="0"/>
                </a:lnTo>
                <a:lnTo>
                  <a:pt x="3958767" y="8017757"/>
                </a:lnTo>
                <a:lnTo>
                  <a:pt x="0" y="8017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F0A0A84-8B23-6379-86AF-DD5D7D8926B4}"/>
              </a:ext>
            </a:extLst>
          </p:cNvPr>
          <p:cNvGrpSpPr/>
          <p:nvPr/>
        </p:nvGrpSpPr>
        <p:grpSpPr>
          <a:xfrm>
            <a:off x="6783599" y="8181344"/>
            <a:ext cx="6276877" cy="363448"/>
            <a:chOff x="0" y="0"/>
            <a:chExt cx="1653169" cy="9572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1937A83-A7D6-7FDB-9DF0-AD2DE3DEE881}"/>
                </a:ext>
              </a:extLst>
            </p:cNvPr>
            <p:cNvSpPr/>
            <p:nvPr/>
          </p:nvSpPr>
          <p:spPr>
            <a:xfrm>
              <a:off x="0" y="0"/>
              <a:ext cx="1653169" cy="95723"/>
            </a:xfrm>
            <a:custGeom>
              <a:avLst/>
              <a:gdLst/>
              <a:ahLst/>
              <a:cxnLst/>
              <a:rect l="l" t="t" r="r" b="b"/>
              <a:pathLst>
                <a:path w="1653169" h="95723">
                  <a:moveTo>
                    <a:pt x="9867" y="0"/>
                  </a:moveTo>
                  <a:lnTo>
                    <a:pt x="1643302" y="0"/>
                  </a:lnTo>
                  <a:cubicBezTo>
                    <a:pt x="1648751" y="0"/>
                    <a:pt x="1653169" y="4418"/>
                    <a:pt x="1653169" y="9867"/>
                  </a:cubicBezTo>
                  <a:lnTo>
                    <a:pt x="1653169" y="85856"/>
                  </a:lnTo>
                  <a:cubicBezTo>
                    <a:pt x="1653169" y="88473"/>
                    <a:pt x="1652130" y="90982"/>
                    <a:pt x="1650279" y="92833"/>
                  </a:cubicBezTo>
                  <a:cubicBezTo>
                    <a:pt x="1648429" y="94683"/>
                    <a:pt x="1645919" y="95723"/>
                    <a:pt x="1643302" y="95723"/>
                  </a:cubicBezTo>
                  <a:lnTo>
                    <a:pt x="9867" y="95723"/>
                  </a:lnTo>
                  <a:cubicBezTo>
                    <a:pt x="7250" y="95723"/>
                    <a:pt x="4741" y="94683"/>
                    <a:pt x="2890" y="92833"/>
                  </a:cubicBezTo>
                  <a:cubicBezTo>
                    <a:pt x="1040" y="90982"/>
                    <a:pt x="0" y="88473"/>
                    <a:pt x="0" y="85856"/>
                  </a:cubicBezTo>
                  <a:lnTo>
                    <a:pt x="0" y="9867"/>
                  </a:lnTo>
                  <a:cubicBezTo>
                    <a:pt x="0" y="7250"/>
                    <a:pt x="1040" y="4741"/>
                    <a:pt x="2890" y="2890"/>
                  </a:cubicBezTo>
                  <a:cubicBezTo>
                    <a:pt x="4741" y="1040"/>
                    <a:pt x="7250" y="0"/>
                    <a:pt x="986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A792AD8-9D3D-474F-3F0B-AEADF357F1BA}"/>
                </a:ext>
              </a:extLst>
            </p:cNvPr>
            <p:cNvSpPr txBox="1"/>
            <p:nvPr/>
          </p:nvSpPr>
          <p:spPr>
            <a:xfrm>
              <a:off x="0" y="-28575"/>
              <a:ext cx="1653169" cy="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5CE0999-8D9B-CD81-8353-FEAA039F41A7}"/>
              </a:ext>
            </a:extLst>
          </p:cNvPr>
          <p:cNvSpPr/>
          <p:nvPr/>
        </p:nvSpPr>
        <p:spPr>
          <a:xfrm>
            <a:off x="3804953" y="6649506"/>
            <a:ext cx="2535192" cy="3063676"/>
          </a:xfrm>
          <a:custGeom>
            <a:avLst/>
            <a:gdLst/>
            <a:ahLst/>
            <a:cxnLst/>
            <a:rect l="l" t="t" r="r" b="b"/>
            <a:pathLst>
              <a:path w="2535192" h="3063676">
                <a:moveTo>
                  <a:pt x="0" y="0"/>
                </a:moveTo>
                <a:lnTo>
                  <a:pt x="2535193" y="0"/>
                </a:lnTo>
                <a:lnTo>
                  <a:pt x="2535193" y="3063677"/>
                </a:lnTo>
                <a:lnTo>
                  <a:pt x="0" y="3063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4CA1134-C093-EB45-ABD9-49AF6B76E159}"/>
              </a:ext>
            </a:extLst>
          </p:cNvPr>
          <p:cNvSpPr/>
          <p:nvPr/>
        </p:nvSpPr>
        <p:spPr>
          <a:xfrm>
            <a:off x="7287951" y="6928085"/>
            <a:ext cx="804844" cy="1370647"/>
          </a:xfrm>
          <a:custGeom>
            <a:avLst/>
            <a:gdLst/>
            <a:ahLst/>
            <a:cxnLst/>
            <a:rect l="l" t="t" r="r" b="b"/>
            <a:pathLst>
              <a:path w="804844" h="1370647">
                <a:moveTo>
                  <a:pt x="0" y="0"/>
                </a:moveTo>
                <a:lnTo>
                  <a:pt x="804844" y="0"/>
                </a:lnTo>
                <a:lnTo>
                  <a:pt x="804844" y="1370647"/>
                </a:lnTo>
                <a:lnTo>
                  <a:pt x="0" y="1370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787A535-B5FA-BA6E-C8DA-F5871DC2F66C}"/>
              </a:ext>
            </a:extLst>
          </p:cNvPr>
          <p:cNvSpPr/>
          <p:nvPr/>
        </p:nvSpPr>
        <p:spPr>
          <a:xfrm>
            <a:off x="8317614" y="6236556"/>
            <a:ext cx="1378358" cy="2062176"/>
          </a:xfrm>
          <a:custGeom>
            <a:avLst/>
            <a:gdLst/>
            <a:ahLst/>
            <a:cxnLst/>
            <a:rect l="l" t="t" r="r" b="b"/>
            <a:pathLst>
              <a:path w="1378358" h="2062176">
                <a:moveTo>
                  <a:pt x="0" y="0"/>
                </a:moveTo>
                <a:lnTo>
                  <a:pt x="1378358" y="0"/>
                </a:lnTo>
                <a:lnTo>
                  <a:pt x="1378358" y="2062176"/>
                </a:lnTo>
                <a:lnTo>
                  <a:pt x="0" y="2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45F64BB-8786-0BDB-895D-F30A23E4B4D1}"/>
              </a:ext>
            </a:extLst>
          </p:cNvPr>
          <p:cNvSpPr/>
          <p:nvPr/>
        </p:nvSpPr>
        <p:spPr>
          <a:xfrm>
            <a:off x="9788126" y="6649506"/>
            <a:ext cx="1147745" cy="1649226"/>
          </a:xfrm>
          <a:custGeom>
            <a:avLst/>
            <a:gdLst/>
            <a:ahLst/>
            <a:cxnLst/>
            <a:rect l="l" t="t" r="r" b="b"/>
            <a:pathLst>
              <a:path w="1147745" h="1649226">
                <a:moveTo>
                  <a:pt x="0" y="0"/>
                </a:moveTo>
                <a:lnTo>
                  <a:pt x="1147745" y="0"/>
                </a:lnTo>
                <a:lnTo>
                  <a:pt x="1147745" y="1649226"/>
                </a:lnTo>
                <a:lnTo>
                  <a:pt x="0" y="1649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3A6B9B39-021B-429C-DD3D-1B823D0EB07C}"/>
              </a:ext>
            </a:extLst>
          </p:cNvPr>
          <p:cNvSpPr/>
          <p:nvPr/>
        </p:nvSpPr>
        <p:spPr>
          <a:xfrm>
            <a:off x="11013344" y="6760079"/>
            <a:ext cx="1578105" cy="1538653"/>
          </a:xfrm>
          <a:custGeom>
            <a:avLst/>
            <a:gdLst/>
            <a:ahLst/>
            <a:cxnLst/>
            <a:rect l="l" t="t" r="r" b="b"/>
            <a:pathLst>
              <a:path w="1578105" h="1538653">
                <a:moveTo>
                  <a:pt x="0" y="0"/>
                </a:moveTo>
                <a:lnTo>
                  <a:pt x="1578106" y="0"/>
                </a:lnTo>
                <a:lnTo>
                  <a:pt x="1578106" y="1538653"/>
                </a:lnTo>
                <a:lnTo>
                  <a:pt x="0" y="1538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ACED3DF9-06C1-6E12-1335-5516D850B289}"/>
              </a:ext>
            </a:extLst>
          </p:cNvPr>
          <p:cNvSpPr/>
          <p:nvPr/>
        </p:nvSpPr>
        <p:spPr>
          <a:xfrm>
            <a:off x="337663" y="258965"/>
            <a:ext cx="1921479" cy="2270581"/>
          </a:xfrm>
          <a:custGeom>
            <a:avLst/>
            <a:gdLst/>
            <a:ahLst/>
            <a:cxnLst/>
            <a:rect l="l" t="t" r="r" b="b"/>
            <a:pathLst>
              <a:path w="1921479" h="2270581">
                <a:moveTo>
                  <a:pt x="0" y="0"/>
                </a:moveTo>
                <a:lnTo>
                  <a:pt x="1921479" y="0"/>
                </a:lnTo>
                <a:lnTo>
                  <a:pt x="1921479" y="2270581"/>
                </a:lnTo>
                <a:lnTo>
                  <a:pt x="0" y="22705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0D8CC14D-C2CC-A83D-CF60-A4D5AEC7E2ED}"/>
              </a:ext>
            </a:extLst>
          </p:cNvPr>
          <p:cNvSpPr txBox="1"/>
          <p:nvPr/>
        </p:nvSpPr>
        <p:spPr>
          <a:xfrm>
            <a:off x="6059071" y="2252547"/>
            <a:ext cx="529472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Kita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berjalan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 </a:t>
            </a:r>
            <a:r>
              <a:rPr lang="en-ID" sz="3600" dirty="0" err="1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pakai</a:t>
            </a:r>
            <a:r>
              <a:rPr lang="en-ID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…</a:t>
            </a:r>
            <a:endParaRPr lang="en-US" sz="36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29" name="TextBox 12">
            <a:hlinkClick r:id="" action="ppaction://noaction">
              <a:snd r:embed="rId20" name="Wrong Sound Effect (Sound Effect Salah).wav"/>
            </a:hlinkClick>
            <a:extLst>
              <a:ext uri="{FF2B5EF4-FFF2-40B4-BE49-F238E27FC236}">
                <a16:creationId xmlns:a16="http://schemas.microsoft.com/office/drawing/2014/main" id="{48F307F8-469A-E0A3-1915-F0DA2FF0412C}"/>
              </a:ext>
            </a:extLst>
          </p:cNvPr>
          <p:cNvSpPr txBox="1"/>
          <p:nvPr/>
        </p:nvSpPr>
        <p:spPr>
          <a:xfrm>
            <a:off x="6270357" y="3586239"/>
            <a:ext cx="26075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B. Tangan</a:t>
            </a:r>
          </a:p>
        </p:txBody>
      </p:sp>
      <p:sp>
        <p:nvSpPr>
          <p:cNvPr id="30" name="TextBox 12">
            <a:hlinkClick r:id="" action="ppaction://hlinkshowjump?jump=nextslide">
              <a:snd r:embed="rId21" name="BACKSOUND BENAR CORRECT SOUND EFFECT.wav"/>
            </a:hlinkClick>
            <a:extLst>
              <a:ext uri="{FF2B5EF4-FFF2-40B4-BE49-F238E27FC236}">
                <a16:creationId xmlns:a16="http://schemas.microsoft.com/office/drawing/2014/main" id="{0BAECD36-70B8-C3A6-A09A-96CFDCAAD470}"/>
              </a:ext>
            </a:extLst>
          </p:cNvPr>
          <p:cNvSpPr txBox="1"/>
          <p:nvPr/>
        </p:nvSpPr>
        <p:spPr>
          <a:xfrm>
            <a:off x="6281658" y="4183736"/>
            <a:ext cx="175489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C</a:t>
            </a:r>
            <a:r>
              <a:rPr lang="en-ID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. Kaki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31" name="TextBox 12">
            <a:hlinkClick r:id="" action="ppaction://noaction">
              <a:snd r:embed="rId20" name="Wrong Sound Effect (Sound Effect Salah).wav"/>
            </a:hlinkClick>
            <a:extLst>
              <a:ext uri="{FF2B5EF4-FFF2-40B4-BE49-F238E27FC236}">
                <a16:creationId xmlns:a16="http://schemas.microsoft.com/office/drawing/2014/main" id="{9DAFF02B-B2DC-81B9-B2F2-F0801CD4757A}"/>
              </a:ext>
            </a:extLst>
          </p:cNvPr>
          <p:cNvSpPr txBox="1"/>
          <p:nvPr/>
        </p:nvSpPr>
        <p:spPr>
          <a:xfrm>
            <a:off x="6241823" y="2984922"/>
            <a:ext cx="183456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A. </a:t>
            </a:r>
            <a:r>
              <a:rPr lang="en-US" sz="3200" b="1" dirty="0" err="1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Mulut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</p:spTree>
    <p:extLst>
      <p:ext uri="{BB962C8B-B14F-4D97-AF65-F5344CB8AC3E}">
        <p14:creationId xmlns:p14="http://schemas.microsoft.com/office/powerpoint/2010/main" val="368936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24B7D-059C-55C9-9904-F6DFD57A6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F12D2C-1FD6-9191-6E65-0CE54C5E9F25}"/>
              </a:ext>
            </a:extLst>
          </p:cNvPr>
          <p:cNvSpPr/>
          <p:nvPr/>
        </p:nvSpPr>
        <p:spPr>
          <a:xfrm>
            <a:off x="-391365" y="3986155"/>
            <a:ext cx="2078658" cy="5656211"/>
          </a:xfrm>
          <a:custGeom>
            <a:avLst/>
            <a:gdLst/>
            <a:ahLst/>
            <a:cxnLst/>
            <a:rect l="l" t="t" r="r" b="b"/>
            <a:pathLst>
              <a:path w="2078658" h="5656211">
                <a:moveTo>
                  <a:pt x="0" y="0"/>
                </a:moveTo>
                <a:lnTo>
                  <a:pt x="2078657" y="0"/>
                </a:lnTo>
                <a:lnTo>
                  <a:pt x="2078657" y="5656211"/>
                </a:lnTo>
                <a:lnTo>
                  <a:pt x="0" y="5656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BDBB75A-5251-128D-A339-6FBC490D2113}"/>
              </a:ext>
            </a:extLst>
          </p:cNvPr>
          <p:cNvGrpSpPr/>
          <p:nvPr/>
        </p:nvGrpSpPr>
        <p:grpSpPr>
          <a:xfrm>
            <a:off x="-391365" y="9370227"/>
            <a:ext cx="6276877" cy="1228324"/>
            <a:chOff x="0" y="0"/>
            <a:chExt cx="1653169" cy="32350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208110-A486-5127-3565-2607375F47C0}"/>
                </a:ext>
              </a:extLst>
            </p:cNvPr>
            <p:cNvSpPr/>
            <p:nvPr/>
          </p:nvSpPr>
          <p:spPr>
            <a:xfrm>
              <a:off x="0" y="0"/>
              <a:ext cx="1653169" cy="323509"/>
            </a:xfrm>
            <a:custGeom>
              <a:avLst/>
              <a:gdLst/>
              <a:ahLst/>
              <a:cxnLst/>
              <a:rect l="l" t="t" r="r" b="b"/>
              <a:pathLst>
                <a:path w="1653169" h="323509">
                  <a:moveTo>
                    <a:pt x="0" y="0"/>
                  </a:moveTo>
                  <a:lnTo>
                    <a:pt x="1653169" y="0"/>
                  </a:lnTo>
                  <a:lnTo>
                    <a:pt x="1653169" y="323509"/>
                  </a:lnTo>
                  <a:lnTo>
                    <a:pt x="0" y="323509"/>
                  </a:ln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6DA89D4-EBFE-896F-85F1-697CA162F0D1}"/>
                </a:ext>
              </a:extLst>
            </p:cNvPr>
            <p:cNvSpPr txBox="1"/>
            <p:nvPr/>
          </p:nvSpPr>
          <p:spPr>
            <a:xfrm>
              <a:off x="0" y="-28575"/>
              <a:ext cx="1653169" cy="352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EB80D0C-A73A-BED4-2B6C-3ED4226BF614}"/>
              </a:ext>
            </a:extLst>
          </p:cNvPr>
          <p:cNvSpPr/>
          <p:nvPr/>
        </p:nvSpPr>
        <p:spPr>
          <a:xfrm>
            <a:off x="337663" y="3986155"/>
            <a:ext cx="5547848" cy="5547848"/>
          </a:xfrm>
          <a:custGeom>
            <a:avLst/>
            <a:gdLst/>
            <a:ahLst/>
            <a:cxnLst/>
            <a:rect l="l" t="t" r="r" b="b"/>
            <a:pathLst>
              <a:path w="5547848" h="5547848">
                <a:moveTo>
                  <a:pt x="0" y="0"/>
                </a:moveTo>
                <a:lnTo>
                  <a:pt x="5547849" y="0"/>
                </a:lnTo>
                <a:lnTo>
                  <a:pt x="5547849" y="5547849"/>
                </a:lnTo>
                <a:lnTo>
                  <a:pt x="0" y="5547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76E7F09-F861-EF13-F2EB-BA5282B64793}"/>
              </a:ext>
            </a:extLst>
          </p:cNvPr>
          <p:cNvGrpSpPr/>
          <p:nvPr/>
        </p:nvGrpSpPr>
        <p:grpSpPr>
          <a:xfrm>
            <a:off x="5885512" y="1028700"/>
            <a:ext cx="13411876" cy="1975566"/>
            <a:chOff x="0" y="0"/>
            <a:chExt cx="3532346" cy="52031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7A931D4-0364-65A9-8F6B-62E24F7C8AE5}"/>
                </a:ext>
              </a:extLst>
            </p:cNvPr>
            <p:cNvSpPr/>
            <p:nvPr/>
          </p:nvSpPr>
          <p:spPr>
            <a:xfrm>
              <a:off x="0" y="0"/>
              <a:ext cx="3532346" cy="520314"/>
            </a:xfrm>
            <a:custGeom>
              <a:avLst/>
              <a:gdLst/>
              <a:ahLst/>
              <a:cxnLst/>
              <a:rect l="l" t="t" r="r" b="b"/>
              <a:pathLst>
                <a:path w="3532346" h="520314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502996"/>
                  </a:lnTo>
                  <a:cubicBezTo>
                    <a:pt x="3532346" y="507589"/>
                    <a:pt x="3530522" y="511994"/>
                    <a:pt x="3527274" y="515242"/>
                  </a:cubicBezTo>
                  <a:cubicBezTo>
                    <a:pt x="3524026" y="518489"/>
                    <a:pt x="3519622" y="520314"/>
                    <a:pt x="3515029" y="520314"/>
                  </a:cubicBezTo>
                  <a:lnTo>
                    <a:pt x="17317" y="520314"/>
                  </a:lnTo>
                  <a:cubicBezTo>
                    <a:pt x="12724" y="520314"/>
                    <a:pt x="8320" y="518489"/>
                    <a:pt x="5072" y="515242"/>
                  </a:cubicBezTo>
                  <a:cubicBezTo>
                    <a:pt x="1824" y="511994"/>
                    <a:pt x="0" y="507589"/>
                    <a:pt x="0" y="502996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83A5DE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9669FBB-9F62-B9B0-4C63-CEDF16454196}"/>
                </a:ext>
              </a:extLst>
            </p:cNvPr>
            <p:cNvSpPr txBox="1"/>
            <p:nvPr/>
          </p:nvSpPr>
          <p:spPr>
            <a:xfrm>
              <a:off x="0" y="-28575"/>
              <a:ext cx="3532346" cy="548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CABAF01-AC0C-F5DB-BA58-5D08852120FB}"/>
              </a:ext>
            </a:extLst>
          </p:cNvPr>
          <p:cNvGrpSpPr/>
          <p:nvPr/>
        </p:nvGrpSpPr>
        <p:grpSpPr>
          <a:xfrm>
            <a:off x="5885512" y="2021333"/>
            <a:ext cx="13411876" cy="4674324"/>
            <a:chOff x="0" y="0"/>
            <a:chExt cx="3532346" cy="123109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DAC82C4-CA54-3586-D4F7-F3DE26DDD28D}"/>
                </a:ext>
              </a:extLst>
            </p:cNvPr>
            <p:cNvSpPr/>
            <p:nvPr/>
          </p:nvSpPr>
          <p:spPr>
            <a:xfrm>
              <a:off x="0" y="0"/>
              <a:ext cx="3532346" cy="1231098"/>
            </a:xfrm>
            <a:custGeom>
              <a:avLst/>
              <a:gdLst/>
              <a:ahLst/>
              <a:cxnLst/>
              <a:rect l="l" t="t" r="r" b="b"/>
              <a:pathLst>
                <a:path w="3532346" h="1231098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1213780"/>
                  </a:lnTo>
                  <a:cubicBezTo>
                    <a:pt x="3532346" y="1223344"/>
                    <a:pt x="3524593" y="1231098"/>
                    <a:pt x="3515029" y="1231098"/>
                  </a:cubicBezTo>
                  <a:lnTo>
                    <a:pt x="17317" y="1231098"/>
                  </a:lnTo>
                  <a:cubicBezTo>
                    <a:pt x="12724" y="1231098"/>
                    <a:pt x="8320" y="1229273"/>
                    <a:pt x="5072" y="1226026"/>
                  </a:cubicBezTo>
                  <a:cubicBezTo>
                    <a:pt x="1824" y="1222778"/>
                    <a:pt x="0" y="1218373"/>
                    <a:pt x="0" y="1213780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EEECA53-6C93-7E69-A04A-83BDC78F503C}"/>
                </a:ext>
              </a:extLst>
            </p:cNvPr>
            <p:cNvSpPr txBox="1"/>
            <p:nvPr/>
          </p:nvSpPr>
          <p:spPr>
            <a:xfrm>
              <a:off x="0" y="-28575"/>
              <a:ext cx="3532346" cy="1259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6F785311-D57C-F5E4-2FEF-7F84CE286253}"/>
              </a:ext>
            </a:extLst>
          </p:cNvPr>
          <p:cNvSpPr txBox="1"/>
          <p:nvPr/>
        </p:nvSpPr>
        <p:spPr>
          <a:xfrm>
            <a:off x="10429911" y="535646"/>
            <a:ext cx="4323075" cy="1490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50"/>
              </a:lnSpc>
            </a:pPr>
            <a:r>
              <a:rPr lang="en-US" sz="4800" b="1" dirty="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TEBAK  CERIA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20C7963-D9CB-F640-5224-E05A23B9C77E}"/>
              </a:ext>
            </a:extLst>
          </p:cNvPr>
          <p:cNvSpPr/>
          <p:nvPr/>
        </p:nvSpPr>
        <p:spPr>
          <a:xfrm>
            <a:off x="13508151" y="4535914"/>
            <a:ext cx="3958767" cy="8017756"/>
          </a:xfrm>
          <a:custGeom>
            <a:avLst/>
            <a:gdLst/>
            <a:ahLst/>
            <a:cxnLst/>
            <a:rect l="l" t="t" r="r" b="b"/>
            <a:pathLst>
              <a:path w="3958767" h="8017756">
                <a:moveTo>
                  <a:pt x="0" y="0"/>
                </a:moveTo>
                <a:lnTo>
                  <a:pt x="3958767" y="0"/>
                </a:lnTo>
                <a:lnTo>
                  <a:pt x="3958767" y="8017757"/>
                </a:lnTo>
                <a:lnTo>
                  <a:pt x="0" y="8017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0194FCC-7C9C-BD5D-468E-63681C14CA87}"/>
              </a:ext>
            </a:extLst>
          </p:cNvPr>
          <p:cNvGrpSpPr/>
          <p:nvPr/>
        </p:nvGrpSpPr>
        <p:grpSpPr>
          <a:xfrm>
            <a:off x="6783599" y="8181344"/>
            <a:ext cx="6276877" cy="363448"/>
            <a:chOff x="0" y="0"/>
            <a:chExt cx="1653169" cy="9572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CB47F30-9821-E256-CA94-A0C732E58393}"/>
                </a:ext>
              </a:extLst>
            </p:cNvPr>
            <p:cNvSpPr/>
            <p:nvPr/>
          </p:nvSpPr>
          <p:spPr>
            <a:xfrm>
              <a:off x="0" y="0"/>
              <a:ext cx="1653169" cy="95723"/>
            </a:xfrm>
            <a:custGeom>
              <a:avLst/>
              <a:gdLst/>
              <a:ahLst/>
              <a:cxnLst/>
              <a:rect l="l" t="t" r="r" b="b"/>
              <a:pathLst>
                <a:path w="1653169" h="95723">
                  <a:moveTo>
                    <a:pt x="9867" y="0"/>
                  </a:moveTo>
                  <a:lnTo>
                    <a:pt x="1643302" y="0"/>
                  </a:lnTo>
                  <a:cubicBezTo>
                    <a:pt x="1648751" y="0"/>
                    <a:pt x="1653169" y="4418"/>
                    <a:pt x="1653169" y="9867"/>
                  </a:cubicBezTo>
                  <a:lnTo>
                    <a:pt x="1653169" y="85856"/>
                  </a:lnTo>
                  <a:cubicBezTo>
                    <a:pt x="1653169" y="88473"/>
                    <a:pt x="1652130" y="90982"/>
                    <a:pt x="1650279" y="92833"/>
                  </a:cubicBezTo>
                  <a:cubicBezTo>
                    <a:pt x="1648429" y="94683"/>
                    <a:pt x="1645919" y="95723"/>
                    <a:pt x="1643302" y="95723"/>
                  </a:cubicBezTo>
                  <a:lnTo>
                    <a:pt x="9867" y="95723"/>
                  </a:lnTo>
                  <a:cubicBezTo>
                    <a:pt x="7250" y="95723"/>
                    <a:pt x="4741" y="94683"/>
                    <a:pt x="2890" y="92833"/>
                  </a:cubicBezTo>
                  <a:cubicBezTo>
                    <a:pt x="1040" y="90982"/>
                    <a:pt x="0" y="88473"/>
                    <a:pt x="0" y="85856"/>
                  </a:cubicBezTo>
                  <a:lnTo>
                    <a:pt x="0" y="9867"/>
                  </a:lnTo>
                  <a:cubicBezTo>
                    <a:pt x="0" y="7250"/>
                    <a:pt x="1040" y="4741"/>
                    <a:pt x="2890" y="2890"/>
                  </a:cubicBezTo>
                  <a:cubicBezTo>
                    <a:pt x="4741" y="1040"/>
                    <a:pt x="7250" y="0"/>
                    <a:pt x="986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435A5C2-2BDC-3E8B-8DA3-2CB55285351A}"/>
                </a:ext>
              </a:extLst>
            </p:cNvPr>
            <p:cNvSpPr txBox="1"/>
            <p:nvPr/>
          </p:nvSpPr>
          <p:spPr>
            <a:xfrm>
              <a:off x="0" y="-28575"/>
              <a:ext cx="1653169" cy="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6E747B76-E790-9FEE-6419-B1F446B9A130}"/>
              </a:ext>
            </a:extLst>
          </p:cNvPr>
          <p:cNvSpPr/>
          <p:nvPr/>
        </p:nvSpPr>
        <p:spPr>
          <a:xfrm>
            <a:off x="3804953" y="6649506"/>
            <a:ext cx="2535192" cy="3063676"/>
          </a:xfrm>
          <a:custGeom>
            <a:avLst/>
            <a:gdLst/>
            <a:ahLst/>
            <a:cxnLst/>
            <a:rect l="l" t="t" r="r" b="b"/>
            <a:pathLst>
              <a:path w="2535192" h="3063676">
                <a:moveTo>
                  <a:pt x="0" y="0"/>
                </a:moveTo>
                <a:lnTo>
                  <a:pt x="2535193" y="0"/>
                </a:lnTo>
                <a:lnTo>
                  <a:pt x="2535193" y="3063677"/>
                </a:lnTo>
                <a:lnTo>
                  <a:pt x="0" y="3063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E41E3FB3-93D3-DCD5-4B0C-BE6768CF21D6}"/>
              </a:ext>
            </a:extLst>
          </p:cNvPr>
          <p:cNvSpPr/>
          <p:nvPr/>
        </p:nvSpPr>
        <p:spPr>
          <a:xfrm>
            <a:off x="7287951" y="6928085"/>
            <a:ext cx="804844" cy="1370647"/>
          </a:xfrm>
          <a:custGeom>
            <a:avLst/>
            <a:gdLst/>
            <a:ahLst/>
            <a:cxnLst/>
            <a:rect l="l" t="t" r="r" b="b"/>
            <a:pathLst>
              <a:path w="804844" h="1370647">
                <a:moveTo>
                  <a:pt x="0" y="0"/>
                </a:moveTo>
                <a:lnTo>
                  <a:pt x="804844" y="0"/>
                </a:lnTo>
                <a:lnTo>
                  <a:pt x="804844" y="1370647"/>
                </a:lnTo>
                <a:lnTo>
                  <a:pt x="0" y="1370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7F4AB28-F712-87B5-44E0-41A88486E012}"/>
              </a:ext>
            </a:extLst>
          </p:cNvPr>
          <p:cNvSpPr/>
          <p:nvPr/>
        </p:nvSpPr>
        <p:spPr>
          <a:xfrm>
            <a:off x="8317614" y="6236556"/>
            <a:ext cx="1378358" cy="2062176"/>
          </a:xfrm>
          <a:custGeom>
            <a:avLst/>
            <a:gdLst/>
            <a:ahLst/>
            <a:cxnLst/>
            <a:rect l="l" t="t" r="r" b="b"/>
            <a:pathLst>
              <a:path w="1378358" h="2062176">
                <a:moveTo>
                  <a:pt x="0" y="0"/>
                </a:moveTo>
                <a:lnTo>
                  <a:pt x="1378358" y="0"/>
                </a:lnTo>
                <a:lnTo>
                  <a:pt x="1378358" y="2062176"/>
                </a:lnTo>
                <a:lnTo>
                  <a:pt x="0" y="2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10F9B63C-69D2-9E95-C608-29D72A803C36}"/>
              </a:ext>
            </a:extLst>
          </p:cNvPr>
          <p:cNvSpPr/>
          <p:nvPr/>
        </p:nvSpPr>
        <p:spPr>
          <a:xfrm>
            <a:off x="9788126" y="6649506"/>
            <a:ext cx="1147745" cy="1649226"/>
          </a:xfrm>
          <a:custGeom>
            <a:avLst/>
            <a:gdLst/>
            <a:ahLst/>
            <a:cxnLst/>
            <a:rect l="l" t="t" r="r" b="b"/>
            <a:pathLst>
              <a:path w="1147745" h="1649226">
                <a:moveTo>
                  <a:pt x="0" y="0"/>
                </a:moveTo>
                <a:lnTo>
                  <a:pt x="1147745" y="0"/>
                </a:lnTo>
                <a:lnTo>
                  <a:pt x="1147745" y="1649226"/>
                </a:lnTo>
                <a:lnTo>
                  <a:pt x="0" y="1649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E9317A20-1E3C-FCB6-E1AB-62CEA28E03B7}"/>
              </a:ext>
            </a:extLst>
          </p:cNvPr>
          <p:cNvSpPr/>
          <p:nvPr/>
        </p:nvSpPr>
        <p:spPr>
          <a:xfrm>
            <a:off x="11013344" y="6760079"/>
            <a:ext cx="1578105" cy="1538653"/>
          </a:xfrm>
          <a:custGeom>
            <a:avLst/>
            <a:gdLst/>
            <a:ahLst/>
            <a:cxnLst/>
            <a:rect l="l" t="t" r="r" b="b"/>
            <a:pathLst>
              <a:path w="1578105" h="1538653">
                <a:moveTo>
                  <a:pt x="0" y="0"/>
                </a:moveTo>
                <a:lnTo>
                  <a:pt x="1578106" y="0"/>
                </a:lnTo>
                <a:lnTo>
                  <a:pt x="1578106" y="1538653"/>
                </a:lnTo>
                <a:lnTo>
                  <a:pt x="0" y="1538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9B0946E3-C10E-544E-3BC9-48E9D3635E6A}"/>
              </a:ext>
            </a:extLst>
          </p:cNvPr>
          <p:cNvSpPr/>
          <p:nvPr/>
        </p:nvSpPr>
        <p:spPr>
          <a:xfrm>
            <a:off x="337663" y="258965"/>
            <a:ext cx="1921479" cy="2270581"/>
          </a:xfrm>
          <a:custGeom>
            <a:avLst/>
            <a:gdLst/>
            <a:ahLst/>
            <a:cxnLst/>
            <a:rect l="l" t="t" r="r" b="b"/>
            <a:pathLst>
              <a:path w="1921479" h="2270581">
                <a:moveTo>
                  <a:pt x="0" y="0"/>
                </a:moveTo>
                <a:lnTo>
                  <a:pt x="1921479" y="0"/>
                </a:lnTo>
                <a:lnTo>
                  <a:pt x="1921479" y="2270581"/>
                </a:lnTo>
                <a:lnTo>
                  <a:pt x="0" y="22705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1779370F-A04B-89D3-DD8F-A01EC6F05AE5}"/>
              </a:ext>
            </a:extLst>
          </p:cNvPr>
          <p:cNvSpPr txBox="1"/>
          <p:nvPr/>
        </p:nvSpPr>
        <p:spPr>
          <a:xfrm>
            <a:off x="6059071" y="2252547"/>
            <a:ext cx="902852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i-FI" sz="3600" dirty="0">
                <a:solidFill>
                  <a:schemeClr val="bg1"/>
                </a:solidFill>
                <a:latin typeface="Poppins Ultra-Bold" panose="020B0604020202020204" charset="0"/>
                <a:cs typeface="Poppins Ultra-Bold" panose="020B0604020202020204" charset="0"/>
              </a:rPr>
              <a:t>Kalau mau tersenyum, kita pakai…</a:t>
            </a:r>
            <a:endParaRPr lang="en-US" sz="36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29" name="TextBox 12">
            <a:hlinkClick r:id="" action="ppaction://noaction">
              <a:snd r:embed="rId20" name="Wrong Sound Effect (Sound Effect Salah).wav"/>
            </a:hlinkClick>
            <a:extLst>
              <a:ext uri="{FF2B5EF4-FFF2-40B4-BE49-F238E27FC236}">
                <a16:creationId xmlns:a16="http://schemas.microsoft.com/office/drawing/2014/main" id="{4DEBC9ED-6368-27DE-F1A9-429F48E2250C}"/>
              </a:ext>
            </a:extLst>
          </p:cNvPr>
          <p:cNvSpPr txBox="1"/>
          <p:nvPr/>
        </p:nvSpPr>
        <p:spPr>
          <a:xfrm>
            <a:off x="6270357" y="3586239"/>
            <a:ext cx="26075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B. Tangan</a:t>
            </a:r>
          </a:p>
        </p:txBody>
      </p:sp>
      <p:sp>
        <p:nvSpPr>
          <p:cNvPr id="30" name="TextBox 12">
            <a:hlinkClick r:id="" action="ppaction://hlinkshowjump?jump=nextslide">
              <a:snd r:embed="rId21" name="BACKSOUND BENAR CORRECT SOUND EFFECT.wav"/>
            </a:hlinkClick>
            <a:extLst>
              <a:ext uri="{FF2B5EF4-FFF2-40B4-BE49-F238E27FC236}">
                <a16:creationId xmlns:a16="http://schemas.microsoft.com/office/drawing/2014/main" id="{3F7B537B-F172-62BB-4260-8E6D1CEA711A}"/>
              </a:ext>
            </a:extLst>
          </p:cNvPr>
          <p:cNvSpPr txBox="1"/>
          <p:nvPr/>
        </p:nvSpPr>
        <p:spPr>
          <a:xfrm>
            <a:off x="6310193" y="3063143"/>
            <a:ext cx="175489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A</a:t>
            </a:r>
            <a:r>
              <a:rPr lang="en-ID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. </a:t>
            </a:r>
            <a:r>
              <a:rPr lang="en-ID" sz="3200" b="1" dirty="0" err="1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Mulut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  <p:sp>
        <p:nvSpPr>
          <p:cNvPr id="31" name="TextBox 12">
            <a:hlinkClick r:id="" action="ppaction://noaction">
              <a:snd r:embed="rId20" name="Wrong Sound Effect (Sound Effect Salah).wav"/>
            </a:hlinkClick>
            <a:extLst>
              <a:ext uri="{FF2B5EF4-FFF2-40B4-BE49-F238E27FC236}">
                <a16:creationId xmlns:a16="http://schemas.microsoft.com/office/drawing/2014/main" id="{254310BD-BA45-6141-904A-8EC36E4F8068}"/>
              </a:ext>
            </a:extLst>
          </p:cNvPr>
          <p:cNvSpPr txBox="1"/>
          <p:nvPr/>
        </p:nvSpPr>
        <p:spPr>
          <a:xfrm>
            <a:off x="6270356" y="4109572"/>
            <a:ext cx="204725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C. </a:t>
            </a:r>
            <a:r>
              <a:rPr lang="en-US" sz="3200" b="1" dirty="0" err="1">
                <a:solidFill>
                  <a:schemeClr val="bg1"/>
                </a:solidFill>
                <a:latin typeface="Poppins Ultra-Bold" panose="020B0604020202020204" charset="0"/>
                <a:ea typeface="One Little Font Bold"/>
                <a:cs typeface="Poppins Ultra-Bold" panose="020B0604020202020204" charset="0"/>
                <a:sym typeface="One Little Font Bold"/>
              </a:rPr>
              <a:t>Hidung</a:t>
            </a:r>
            <a:endParaRPr lang="en-US" sz="3200" b="1" dirty="0">
              <a:solidFill>
                <a:schemeClr val="bg1"/>
              </a:solidFill>
              <a:latin typeface="Poppins Ultra-Bold" panose="020B0604020202020204" charset="0"/>
              <a:ea typeface="One Little Font Bold"/>
              <a:cs typeface="Poppins Ultra-Bold" panose="020B0604020202020204" charset="0"/>
              <a:sym typeface="One Little Fon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04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13161" y="1796222"/>
            <a:ext cx="13000589" cy="4143588"/>
          </a:xfrm>
          <a:custGeom>
            <a:avLst/>
            <a:gdLst/>
            <a:ahLst/>
            <a:cxnLst/>
            <a:rect l="l" t="t" r="r" b="b"/>
            <a:pathLst>
              <a:path w="12056467" h="3074399">
                <a:moveTo>
                  <a:pt x="0" y="0"/>
                </a:moveTo>
                <a:lnTo>
                  <a:pt x="12056466" y="0"/>
                </a:lnTo>
                <a:lnTo>
                  <a:pt x="12056466" y="3074399"/>
                </a:lnTo>
                <a:lnTo>
                  <a:pt x="0" y="307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94160">
            <a:off x="15535179" y="3576582"/>
            <a:ext cx="1507045" cy="2057400"/>
          </a:xfrm>
          <a:custGeom>
            <a:avLst/>
            <a:gdLst/>
            <a:ahLst/>
            <a:cxnLst/>
            <a:rect l="l" t="t" r="r" b="b"/>
            <a:pathLst>
              <a:path w="1507045" h="2057400">
                <a:moveTo>
                  <a:pt x="0" y="0"/>
                </a:moveTo>
                <a:lnTo>
                  <a:pt x="1507045" y="0"/>
                </a:lnTo>
                <a:lnTo>
                  <a:pt x="150704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28459">
            <a:off x="1292366" y="3043722"/>
            <a:ext cx="1028617" cy="1404256"/>
          </a:xfrm>
          <a:custGeom>
            <a:avLst/>
            <a:gdLst/>
            <a:ahLst/>
            <a:cxnLst/>
            <a:rect l="l" t="t" r="r" b="b"/>
            <a:pathLst>
              <a:path w="1028617" h="1404256">
                <a:moveTo>
                  <a:pt x="0" y="0"/>
                </a:moveTo>
                <a:lnTo>
                  <a:pt x="1028617" y="0"/>
                </a:lnTo>
                <a:lnTo>
                  <a:pt x="1028617" y="1404256"/>
                </a:lnTo>
                <a:lnTo>
                  <a:pt x="0" y="140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34432" y="5742281"/>
            <a:ext cx="10813709" cy="6668454"/>
          </a:xfrm>
          <a:custGeom>
            <a:avLst/>
            <a:gdLst/>
            <a:ahLst/>
            <a:cxnLst/>
            <a:rect l="l" t="t" r="r" b="b"/>
            <a:pathLst>
              <a:path w="10813709" h="6668454">
                <a:moveTo>
                  <a:pt x="0" y="0"/>
                </a:moveTo>
                <a:lnTo>
                  <a:pt x="10813708" y="0"/>
                </a:lnTo>
                <a:lnTo>
                  <a:pt x="10813708" y="6668454"/>
                </a:lnTo>
                <a:lnTo>
                  <a:pt x="0" y="66684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49263" y="6561835"/>
            <a:ext cx="918334" cy="1446196"/>
          </a:xfrm>
          <a:custGeom>
            <a:avLst/>
            <a:gdLst/>
            <a:ahLst/>
            <a:cxnLst/>
            <a:rect l="l" t="t" r="r" b="b"/>
            <a:pathLst>
              <a:path w="918334" h="1446196">
                <a:moveTo>
                  <a:pt x="0" y="0"/>
                </a:moveTo>
                <a:lnTo>
                  <a:pt x="918334" y="0"/>
                </a:lnTo>
                <a:lnTo>
                  <a:pt x="918334" y="1446195"/>
                </a:lnTo>
                <a:lnTo>
                  <a:pt x="0" y="1446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1411260" y="6561835"/>
            <a:ext cx="918334" cy="1446196"/>
          </a:xfrm>
          <a:custGeom>
            <a:avLst/>
            <a:gdLst/>
            <a:ahLst/>
            <a:cxnLst/>
            <a:rect l="l" t="t" r="r" b="b"/>
            <a:pathLst>
              <a:path w="918334" h="1446196">
                <a:moveTo>
                  <a:pt x="918334" y="0"/>
                </a:moveTo>
                <a:lnTo>
                  <a:pt x="0" y="0"/>
                </a:lnTo>
                <a:lnTo>
                  <a:pt x="0" y="1446195"/>
                </a:lnTo>
                <a:lnTo>
                  <a:pt x="918334" y="1446195"/>
                </a:lnTo>
                <a:lnTo>
                  <a:pt x="91833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81177" y="5403174"/>
            <a:ext cx="791412" cy="639065"/>
          </a:xfrm>
          <a:custGeom>
            <a:avLst/>
            <a:gdLst/>
            <a:ahLst/>
            <a:cxnLst/>
            <a:rect l="l" t="t" r="r" b="b"/>
            <a:pathLst>
              <a:path w="791412" h="639065">
                <a:moveTo>
                  <a:pt x="0" y="0"/>
                </a:moveTo>
                <a:lnTo>
                  <a:pt x="791412" y="0"/>
                </a:lnTo>
                <a:lnTo>
                  <a:pt x="791412" y="639066"/>
                </a:lnTo>
                <a:lnTo>
                  <a:pt x="0" y="639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56728" y="5838961"/>
            <a:ext cx="791412" cy="639065"/>
          </a:xfrm>
          <a:custGeom>
            <a:avLst/>
            <a:gdLst/>
            <a:ahLst/>
            <a:cxnLst/>
            <a:rect l="l" t="t" r="r" b="b"/>
            <a:pathLst>
              <a:path w="791412" h="639065">
                <a:moveTo>
                  <a:pt x="0" y="0"/>
                </a:moveTo>
                <a:lnTo>
                  <a:pt x="791412" y="0"/>
                </a:lnTo>
                <a:lnTo>
                  <a:pt x="791412" y="639065"/>
                </a:lnTo>
                <a:lnTo>
                  <a:pt x="0" y="639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724365" y="6242302"/>
            <a:ext cx="3304954" cy="4951242"/>
          </a:xfrm>
          <a:custGeom>
            <a:avLst/>
            <a:gdLst/>
            <a:ahLst/>
            <a:cxnLst/>
            <a:rect l="l" t="t" r="r" b="b"/>
            <a:pathLst>
              <a:path w="3304954" h="4951242">
                <a:moveTo>
                  <a:pt x="0" y="0"/>
                </a:moveTo>
                <a:lnTo>
                  <a:pt x="3304954" y="0"/>
                </a:lnTo>
                <a:lnTo>
                  <a:pt x="3304954" y="4951242"/>
                </a:lnTo>
                <a:lnTo>
                  <a:pt x="0" y="49512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635" y="6242302"/>
            <a:ext cx="3304954" cy="4951242"/>
          </a:xfrm>
          <a:custGeom>
            <a:avLst/>
            <a:gdLst/>
            <a:ahLst/>
            <a:cxnLst/>
            <a:rect l="l" t="t" r="r" b="b"/>
            <a:pathLst>
              <a:path w="3304954" h="4951242">
                <a:moveTo>
                  <a:pt x="0" y="0"/>
                </a:moveTo>
                <a:lnTo>
                  <a:pt x="3304954" y="0"/>
                </a:lnTo>
                <a:lnTo>
                  <a:pt x="3304954" y="4951242"/>
                </a:lnTo>
                <a:lnTo>
                  <a:pt x="0" y="49512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25111" y="537246"/>
            <a:ext cx="4007090" cy="2434307"/>
          </a:xfrm>
          <a:custGeom>
            <a:avLst/>
            <a:gdLst/>
            <a:ahLst/>
            <a:cxnLst/>
            <a:rect l="l" t="t" r="r" b="b"/>
            <a:pathLst>
              <a:path w="4007090" h="2434307">
                <a:moveTo>
                  <a:pt x="0" y="0"/>
                </a:moveTo>
                <a:lnTo>
                  <a:pt x="4007090" y="0"/>
                </a:lnTo>
                <a:lnTo>
                  <a:pt x="4007090" y="2434307"/>
                </a:lnTo>
                <a:lnTo>
                  <a:pt x="0" y="24343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767597" y="2134139"/>
            <a:ext cx="606415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33"/>
              </a:lnSpc>
            </a:pPr>
            <a:r>
              <a:rPr lang="en-US" sz="4000" b="1" dirty="0" err="1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Senangnya</a:t>
            </a:r>
            <a:r>
              <a:rPr lang="en-US" sz="4000" b="1" dirty="0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</a:t>
            </a:r>
            <a:r>
              <a:rPr lang="en-US" sz="4000" b="1" dirty="0" err="1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menjadi</a:t>
            </a:r>
            <a:r>
              <a:rPr lang="en-US" sz="4000" b="1" dirty="0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</a:t>
            </a:r>
            <a:r>
              <a:rPr lang="en-US" sz="4000" b="1" dirty="0" err="1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Diriku</a:t>
            </a:r>
            <a:endParaRPr lang="en-US" sz="4000" b="1" dirty="0">
              <a:solidFill>
                <a:srgbClr val="FFF4EA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2070719" y="1028700"/>
            <a:ext cx="2526822" cy="1535044"/>
          </a:xfrm>
          <a:custGeom>
            <a:avLst/>
            <a:gdLst/>
            <a:ahLst/>
            <a:cxnLst/>
            <a:rect l="l" t="t" r="r" b="b"/>
            <a:pathLst>
              <a:path w="2526822" h="1535044">
                <a:moveTo>
                  <a:pt x="0" y="0"/>
                </a:moveTo>
                <a:lnTo>
                  <a:pt x="2526822" y="0"/>
                </a:lnTo>
                <a:lnTo>
                  <a:pt x="2526822" y="1535044"/>
                </a:lnTo>
                <a:lnTo>
                  <a:pt x="0" y="15350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F3C95CE-2DF9-F823-EFE0-3C2ED1DB6BEB}"/>
              </a:ext>
            </a:extLst>
          </p:cNvPr>
          <p:cNvSpPr txBox="1"/>
          <p:nvPr/>
        </p:nvSpPr>
        <p:spPr>
          <a:xfrm>
            <a:off x="5903319" y="3135206"/>
            <a:ext cx="505280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33"/>
              </a:lnSpc>
            </a:pPr>
            <a:r>
              <a:rPr lang="en-US" sz="4000" b="1" dirty="0" err="1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Tubuhku</a:t>
            </a:r>
            <a:r>
              <a:rPr lang="en-US" sz="4000" b="1" dirty="0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</a:t>
            </a:r>
            <a:r>
              <a:rPr lang="en-US" sz="4000" b="1" dirty="0" err="1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Ciptaan</a:t>
            </a:r>
            <a:r>
              <a:rPr lang="en-US" sz="4000" b="1" dirty="0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Allah</a:t>
            </a:r>
          </a:p>
        </p:txBody>
      </p:sp>
      <p:sp>
        <p:nvSpPr>
          <p:cNvPr id="17" name="Rectangle 16">
            <a:hlinkClick r:id="" action="ppaction://hlinkshowjump?jump=nextslide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BF780D6C-7F51-FAD2-9BB9-B18D27B9BE21}"/>
              </a:ext>
            </a:extLst>
          </p:cNvPr>
          <p:cNvSpPr/>
          <p:nvPr/>
        </p:nvSpPr>
        <p:spPr>
          <a:xfrm>
            <a:off x="4419600" y="2324100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hlinkClick r:id="" action="ppaction://hlinkshowjump?jump=nextslide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D5158CF2-E67E-DBD6-1135-08D0FB10B4EA}"/>
              </a:ext>
            </a:extLst>
          </p:cNvPr>
          <p:cNvSpPr/>
          <p:nvPr/>
        </p:nvSpPr>
        <p:spPr>
          <a:xfrm>
            <a:off x="4619126" y="2497387"/>
            <a:ext cx="1027642" cy="32267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hlinkClick r:id="rId17" action="ppaction://hlinksldjump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D59BB9AF-2458-3B7C-5654-CF1CD7782F88}"/>
              </a:ext>
            </a:extLst>
          </p:cNvPr>
          <p:cNvSpPr/>
          <p:nvPr/>
        </p:nvSpPr>
        <p:spPr>
          <a:xfrm>
            <a:off x="4419600" y="3283921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hlinkClick r:id="rId17" action="ppaction://hlinksldjump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E4609C93-C7E7-48AD-07F7-484D29BD68B3}"/>
              </a:ext>
            </a:extLst>
          </p:cNvPr>
          <p:cNvSpPr/>
          <p:nvPr/>
        </p:nvSpPr>
        <p:spPr>
          <a:xfrm>
            <a:off x="4626455" y="3436073"/>
            <a:ext cx="1027642" cy="32267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hlinkClick r:id="rId18" action="ppaction://hlinksldjump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FF9D6844-81B7-906E-2B74-9F70D232EFBA}"/>
              </a:ext>
            </a:extLst>
          </p:cNvPr>
          <p:cNvSpPr/>
          <p:nvPr/>
        </p:nvSpPr>
        <p:spPr>
          <a:xfrm>
            <a:off x="4419600" y="4295617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rrow: Right 21">
            <a:hlinkClick r:id="rId18" action="ppaction://hlinksldjump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382D8B7C-DD44-0461-ACA0-77E2392B9F0E}"/>
              </a:ext>
            </a:extLst>
          </p:cNvPr>
          <p:cNvSpPr/>
          <p:nvPr/>
        </p:nvSpPr>
        <p:spPr>
          <a:xfrm>
            <a:off x="4619126" y="4447182"/>
            <a:ext cx="1027642" cy="32267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BBF763D5-F290-1B77-4115-3B0917563A40}"/>
              </a:ext>
            </a:extLst>
          </p:cNvPr>
          <p:cNvSpPr txBox="1"/>
          <p:nvPr/>
        </p:nvSpPr>
        <p:spPr>
          <a:xfrm>
            <a:off x="6155532" y="4115114"/>
            <a:ext cx="239205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33"/>
              </a:lnSpc>
            </a:pPr>
            <a:r>
              <a:rPr lang="en-US" sz="4000" b="1" dirty="0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Tebak Ceria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D8998-667D-5B4F-C167-C71B281F2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9D4AC9-D6DC-9161-B918-02DAE3152C57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6FC4FA4-C74A-E5A6-37BF-C87243A06DA7}"/>
              </a:ext>
            </a:extLst>
          </p:cNvPr>
          <p:cNvSpPr/>
          <p:nvPr/>
        </p:nvSpPr>
        <p:spPr>
          <a:xfrm>
            <a:off x="3334130" y="1690905"/>
            <a:ext cx="12056467" cy="3074399"/>
          </a:xfrm>
          <a:custGeom>
            <a:avLst/>
            <a:gdLst/>
            <a:ahLst/>
            <a:cxnLst/>
            <a:rect l="l" t="t" r="r" b="b"/>
            <a:pathLst>
              <a:path w="12056467" h="3074399">
                <a:moveTo>
                  <a:pt x="0" y="0"/>
                </a:moveTo>
                <a:lnTo>
                  <a:pt x="12056466" y="0"/>
                </a:lnTo>
                <a:lnTo>
                  <a:pt x="12056466" y="3074399"/>
                </a:lnTo>
                <a:lnTo>
                  <a:pt x="0" y="307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F0FCCB7-53EB-BEE1-723C-EE4FACC0E1DF}"/>
              </a:ext>
            </a:extLst>
          </p:cNvPr>
          <p:cNvSpPr/>
          <p:nvPr/>
        </p:nvSpPr>
        <p:spPr>
          <a:xfrm rot="-1294160">
            <a:off x="15535179" y="3576582"/>
            <a:ext cx="1507045" cy="2057400"/>
          </a:xfrm>
          <a:custGeom>
            <a:avLst/>
            <a:gdLst/>
            <a:ahLst/>
            <a:cxnLst/>
            <a:rect l="l" t="t" r="r" b="b"/>
            <a:pathLst>
              <a:path w="1507045" h="2057400">
                <a:moveTo>
                  <a:pt x="0" y="0"/>
                </a:moveTo>
                <a:lnTo>
                  <a:pt x="1507045" y="0"/>
                </a:lnTo>
                <a:lnTo>
                  <a:pt x="150704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9347113-3470-D9A9-CEA3-682301D55F1E}"/>
              </a:ext>
            </a:extLst>
          </p:cNvPr>
          <p:cNvSpPr/>
          <p:nvPr/>
        </p:nvSpPr>
        <p:spPr>
          <a:xfrm rot="1628459">
            <a:off x="1292366" y="3043722"/>
            <a:ext cx="1028617" cy="1404256"/>
          </a:xfrm>
          <a:custGeom>
            <a:avLst/>
            <a:gdLst/>
            <a:ahLst/>
            <a:cxnLst/>
            <a:rect l="l" t="t" r="r" b="b"/>
            <a:pathLst>
              <a:path w="1028617" h="1404256">
                <a:moveTo>
                  <a:pt x="0" y="0"/>
                </a:moveTo>
                <a:lnTo>
                  <a:pt x="1028617" y="0"/>
                </a:lnTo>
                <a:lnTo>
                  <a:pt x="1028617" y="1404256"/>
                </a:lnTo>
                <a:lnTo>
                  <a:pt x="0" y="140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25B8C90-0250-EAC5-C849-D759A49CD905}"/>
              </a:ext>
            </a:extLst>
          </p:cNvPr>
          <p:cNvSpPr/>
          <p:nvPr/>
        </p:nvSpPr>
        <p:spPr>
          <a:xfrm>
            <a:off x="3634432" y="5742281"/>
            <a:ext cx="10813709" cy="6668454"/>
          </a:xfrm>
          <a:custGeom>
            <a:avLst/>
            <a:gdLst/>
            <a:ahLst/>
            <a:cxnLst/>
            <a:rect l="l" t="t" r="r" b="b"/>
            <a:pathLst>
              <a:path w="10813709" h="6668454">
                <a:moveTo>
                  <a:pt x="0" y="0"/>
                </a:moveTo>
                <a:lnTo>
                  <a:pt x="10813708" y="0"/>
                </a:lnTo>
                <a:lnTo>
                  <a:pt x="10813708" y="6668454"/>
                </a:lnTo>
                <a:lnTo>
                  <a:pt x="0" y="66684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8B0D40E-EDD4-9973-99B0-82DA4AB68E68}"/>
              </a:ext>
            </a:extLst>
          </p:cNvPr>
          <p:cNvSpPr/>
          <p:nvPr/>
        </p:nvSpPr>
        <p:spPr>
          <a:xfrm>
            <a:off x="4849263" y="6561835"/>
            <a:ext cx="918334" cy="1446196"/>
          </a:xfrm>
          <a:custGeom>
            <a:avLst/>
            <a:gdLst/>
            <a:ahLst/>
            <a:cxnLst/>
            <a:rect l="l" t="t" r="r" b="b"/>
            <a:pathLst>
              <a:path w="918334" h="1446196">
                <a:moveTo>
                  <a:pt x="0" y="0"/>
                </a:moveTo>
                <a:lnTo>
                  <a:pt x="918334" y="0"/>
                </a:lnTo>
                <a:lnTo>
                  <a:pt x="918334" y="1446195"/>
                </a:lnTo>
                <a:lnTo>
                  <a:pt x="0" y="1446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6984F68-AC86-7E7E-0D95-445561B8BF48}"/>
              </a:ext>
            </a:extLst>
          </p:cNvPr>
          <p:cNvSpPr/>
          <p:nvPr/>
        </p:nvSpPr>
        <p:spPr>
          <a:xfrm flipH="1">
            <a:off x="11411260" y="6561835"/>
            <a:ext cx="918334" cy="1446196"/>
          </a:xfrm>
          <a:custGeom>
            <a:avLst/>
            <a:gdLst/>
            <a:ahLst/>
            <a:cxnLst/>
            <a:rect l="l" t="t" r="r" b="b"/>
            <a:pathLst>
              <a:path w="918334" h="1446196">
                <a:moveTo>
                  <a:pt x="918334" y="0"/>
                </a:moveTo>
                <a:lnTo>
                  <a:pt x="0" y="0"/>
                </a:lnTo>
                <a:lnTo>
                  <a:pt x="0" y="1446195"/>
                </a:lnTo>
                <a:lnTo>
                  <a:pt x="918334" y="1446195"/>
                </a:lnTo>
                <a:lnTo>
                  <a:pt x="91833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63E5232-75DB-1FEA-7181-0D2EA2DFEAB4}"/>
              </a:ext>
            </a:extLst>
          </p:cNvPr>
          <p:cNvSpPr/>
          <p:nvPr/>
        </p:nvSpPr>
        <p:spPr>
          <a:xfrm>
            <a:off x="2681177" y="5403174"/>
            <a:ext cx="791412" cy="639065"/>
          </a:xfrm>
          <a:custGeom>
            <a:avLst/>
            <a:gdLst/>
            <a:ahLst/>
            <a:cxnLst/>
            <a:rect l="l" t="t" r="r" b="b"/>
            <a:pathLst>
              <a:path w="791412" h="639065">
                <a:moveTo>
                  <a:pt x="0" y="0"/>
                </a:moveTo>
                <a:lnTo>
                  <a:pt x="791412" y="0"/>
                </a:lnTo>
                <a:lnTo>
                  <a:pt x="791412" y="639066"/>
                </a:lnTo>
                <a:lnTo>
                  <a:pt x="0" y="639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160C509-C891-03E1-C338-B51BFFC285F4}"/>
              </a:ext>
            </a:extLst>
          </p:cNvPr>
          <p:cNvSpPr/>
          <p:nvPr/>
        </p:nvSpPr>
        <p:spPr>
          <a:xfrm>
            <a:off x="13656728" y="5838961"/>
            <a:ext cx="791412" cy="639065"/>
          </a:xfrm>
          <a:custGeom>
            <a:avLst/>
            <a:gdLst/>
            <a:ahLst/>
            <a:cxnLst/>
            <a:rect l="l" t="t" r="r" b="b"/>
            <a:pathLst>
              <a:path w="791412" h="639065">
                <a:moveTo>
                  <a:pt x="0" y="0"/>
                </a:moveTo>
                <a:lnTo>
                  <a:pt x="791412" y="0"/>
                </a:lnTo>
                <a:lnTo>
                  <a:pt x="791412" y="639065"/>
                </a:lnTo>
                <a:lnTo>
                  <a:pt x="0" y="639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5B51BCF-720B-6E99-AC98-8DEB8AEEB770}"/>
              </a:ext>
            </a:extLst>
          </p:cNvPr>
          <p:cNvSpPr/>
          <p:nvPr/>
        </p:nvSpPr>
        <p:spPr>
          <a:xfrm>
            <a:off x="14724365" y="6242302"/>
            <a:ext cx="3304954" cy="4951242"/>
          </a:xfrm>
          <a:custGeom>
            <a:avLst/>
            <a:gdLst/>
            <a:ahLst/>
            <a:cxnLst/>
            <a:rect l="l" t="t" r="r" b="b"/>
            <a:pathLst>
              <a:path w="3304954" h="4951242">
                <a:moveTo>
                  <a:pt x="0" y="0"/>
                </a:moveTo>
                <a:lnTo>
                  <a:pt x="3304954" y="0"/>
                </a:lnTo>
                <a:lnTo>
                  <a:pt x="3304954" y="4951242"/>
                </a:lnTo>
                <a:lnTo>
                  <a:pt x="0" y="49512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BCF475A-099E-F215-FA6B-11EE6CED74AD}"/>
              </a:ext>
            </a:extLst>
          </p:cNvPr>
          <p:cNvSpPr/>
          <p:nvPr/>
        </p:nvSpPr>
        <p:spPr>
          <a:xfrm>
            <a:off x="167635" y="6242302"/>
            <a:ext cx="3304954" cy="4951242"/>
          </a:xfrm>
          <a:custGeom>
            <a:avLst/>
            <a:gdLst/>
            <a:ahLst/>
            <a:cxnLst/>
            <a:rect l="l" t="t" r="r" b="b"/>
            <a:pathLst>
              <a:path w="3304954" h="4951242">
                <a:moveTo>
                  <a:pt x="0" y="0"/>
                </a:moveTo>
                <a:lnTo>
                  <a:pt x="3304954" y="0"/>
                </a:lnTo>
                <a:lnTo>
                  <a:pt x="3304954" y="4951242"/>
                </a:lnTo>
                <a:lnTo>
                  <a:pt x="0" y="49512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62C7C6-2B28-2097-7DA7-DAEEA2DDA5CB}"/>
              </a:ext>
            </a:extLst>
          </p:cNvPr>
          <p:cNvSpPr/>
          <p:nvPr/>
        </p:nvSpPr>
        <p:spPr>
          <a:xfrm>
            <a:off x="15925111" y="537246"/>
            <a:ext cx="4007090" cy="2434307"/>
          </a:xfrm>
          <a:custGeom>
            <a:avLst/>
            <a:gdLst/>
            <a:ahLst/>
            <a:cxnLst/>
            <a:rect l="l" t="t" r="r" b="b"/>
            <a:pathLst>
              <a:path w="4007090" h="2434307">
                <a:moveTo>
                  <a:pt x="0" y="0"/>
                </a:moveTo>
                <a:lnTo>
                  <a:pt x="4007090" y="0"/>
                </a:lnTo>
                <a:lnTo>
                  <a:pt x="4007090" y="2434307"/>
                </a:lnTo>
                <a:lnTo>
                  <a:pt x="0" y="24343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8049596-AEAC-216C-853B-EC0B16C37EE6}"/>
              </a:ext>
            </a:extLst>
          </p:cNvPr>
          <p:cNvSpPr txBox="1"/>
          <p:nvPr/>
        </p:nvSpPr>
        <p:spPr>
          <a:xfrm>
            <a:off x="3689443" y="2878069"/>
            <a:ext cx="11345839" cy="9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3"/>
              </a:lnSpc>
            </a:pPr>
            <a:r>
              <a:rPr lang="en-US" sz="8417" b="1" dirty="0" err="1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Senangnya</a:t>
            </a:r>
            <a:r>
              <a:rPr lang="en-US" sz="8417" b="1" dirty="0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</a:t>
            </a:r>
            <a:r>
              <a:rPr lang="en-US" sz="8417" b="1" dirty="0" err="1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menjadi</a:t>
            </a:r>
            <a:r>
              <a:rPr lang="en-US" sz="8417" b="1" dirty="0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</a:t>
            </a:r>
            <a:r>
              <a:rPr lang="en-US" sz="8417" b="1" dirty="0" err="1">
                <a:solidFill>
                  <a:srgbClr val="FFF4EA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Diriku</a:t>
            </a:r>
            <a:endParaRPr lang="en-US" sz="8417" b="1" dirty="0">
              <a:solidFill>
                <a:srgbClr val="FFF4EA"/>
              </a:solidFill>
              <a:latin typeface="One Little Font Bold"/>
              <a:ea typeface="One Little Font Bold"/>
              <a:cs typeface="One Little Font Bold"/>
              <a:sym typeface="One Little Font Bold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37FE795-E660-B2A8-F74E-8E5CDE3B785D}"/>
              </a:ext>
            </a:extLst>
          </p:cNvPr>
          <p:cNvSpPr/>
          <p:nvPr/>
        </p:nvSpPr>
        <p:spPr>
          <a:xfrm>
            <a:off x="2070719" y="1028700"/>
            <a:ext cx="2526822" cy="1535044"/>
          </a:xfrm>
          <a:custGeom>
            <a:avLst/>
            <a:gdLst/>
            <a:ahLst/>
            <a:cxnLst/>
            <a:rect l="l" t="t" r="r" b="b"/>
            <a:pathLst>
              <a:path w="2526822" h="1535044">
                <a:moveTo>
                  <a:pt x="0" y="0"/>
                </a:moveTo>
                <a:lnTo>
                  <a:pt x="2526822" y="0"/>
                </a:lnTo>
                <a:lnTo>
                  <a:pt x="2526822" y="1535044"/>
                </a:lnTo>
                <a:lnTo>
                  <a:pt x="0" y="15350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Rectangle 16">
            <a:hlinkClick r:id="" action="ppaction://hlinkshowjump?jump=nextslide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9E98DDA2-442F-075E-03D4-B348FAE63E32}"/>
              </a:ext>
            </a:extLst>
          </p:cNvPr>
          <p:cNvSpPr/>
          <p:nvPr/>
        </p:nvSpPr>
        <p:spPr>
          <a:xfrm>
            <a:off x="8320610" y="4892707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hlinkClick r:id="" action="ppaction://hlinkshowjump?jump=nextslide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014E9EBA-958A-8C08-9C3B-80BCED6267A0}"/>
              </a:ext>
            </a:extLst>
          </p:cNvPr>
          <p:cNvSpPr/>
          <p:nvPr/>
        </p:nvSpPr>
        <p:spPr>
          <a:xfrm>
            <a:off x="8527465" y="5050902"/>
            <a:ext cx="1027642" cy="32267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419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74845" y="3106139"/>
            <a:ext cx="4007090" cy="2434307"/>
          </a:xfrm>
          <a:custGeom>
            <a:avLst/>
            <a:gdLst/>
            <a:ahLst/>
            <a:cxnLst/>
            <a:rect l="l" t="t" r="r" b="b"/>
            <a:pathLst>
              <a:path w="4007090" h="2434307">
                <a:moveTo>
                  <a:pt x="0" y="0"/>
                </a:moveTo>
                <a:lnTo>
                  <a:pt x="4007090" y="0"/>
                </a:lnTo>
                <a:lnTo>
                  <a:pt x="4007090" y="2434307"/>
                </a:lnTo>
                <a:lnTo>
                  <a:pt x="0" y="2434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1542" y="1834406"/>
            <a:ext cx="10097681" cy="6618188"/>
          </a:xfrm>
          <a:custGeom>
            <a:avLst/>
            <a:gdLst/>
            <a:ahLst/>
            <a:cxnLst/>
            <a:rect l="l" t="t" r="r" b="b"/>
            <a:pathLst>
              <a:path w="10097681" h="6618188">
                <a:moveTo>
                  <a:pt x="0" y="0"/>
                </a:moveTo>
                <a:lnTo>
                  <a:pt x="10097681" y="0"/>
                </a:lnTo>
                <a:lnTo>
                  <a:pt x="10097681" y="6618188"/>
                </a:lnTo>
                <a:lnTo>
                  <a:pt x="0" y="6618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85262" y="-614807"/>
            <a:ext cx="7276956" cy="10901807"/>
          </a:xfrm>
          <a:custGeom>
            <a:avLst/>
            <a:gdLst/>
            <a:ahLst/>
            <a:cxnLst/>
            <a:rect l="l" t="t" r="r" b="b"/>
            <a:pathLst>
              <a:path w="7276956" h="10901807">
                <a:moveTo>
                  <a:pt x="0" y="0"/>
                </a:moveTo>
                <a:lnTo>
                  <a:pt x="7276956" y="0"/>
                </a:lnTo>
                <a:lnTo>
                  <a:pt x="7276956" y="10901807"/>
                </a:lnTo>
                <a:lnTo>
                  <a:pt x="0" y="10901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38997" y="2817773"/>
            <a:ext cx="6920303" cy="7988812"/>
          </a:xfrm>
          <a:custGeom>
            <a:avLst/>
            <a:gdLst/>
            <a:ahLst/>
            <a:cxnLst/>
            <a:rect l="l" t="t" r="r" b="b"/>
            <a:pathLst>
              <a:path w="6920303" h="7988812">
                <a:moveTo>
                  <a:pt x="0" y="0"/>
                </a:moveTo>
                <a:lnTo>
                  <a:pt x="6920303" y="0"/>
                </a:lnTo>
                <a:lnTo>
                  <a:pt x="6920303" y="7988812"/>
                </a:lnTo>
                <a:lnTo>
                  <a:pt x="0" y="7988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628459">
            <a:off x="1673603" y="7042648"/>
            <a:ext cx="1507046" cy="2057400"/>
          </a:xfrm>
          <a:custGeom>
            <a:avLst/>
            <a:gdLst/>
            <a:ahLst/>
            <a:cxnLst/>
            <a:rect l="l" t="t" r="r" b="b"/>
            <a:pathLst>
              <a:path w="1507046" h="2057400">
                <a:moveTo>
                  <a:pt x="0" y="0"/>
                </a:moveTo>
                <a:lnTo>
                  <a:pt x="1507046" y="0"/>
                </a:lnTo>
                <a:lnTo>
                  <a:pt x="150704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195340"/>
            <a:ext cx="791412" cy="639065"/>
          </a:xfrm>
          <a:custGeom>
            <a:avLst/>
            <a:gdLst/>
            <a:ahLst/>
            <a:cxnLst/>
            <a:rect l="l" t="t" r="r" b="b"/>
            <a:pathLst>
              <a:path w="791412" h="639065">
                <a:moveTo>
                  <a:pt x="0" y="0"/>
                </a:moveTo>
                <a:lnTo>
                  <a:pt x="791412" y="0"/>
                </a:lnTo>
                <a:lnTo>
                  <a:pt x="791412" y="639066"/>
                </a:lnTo>
                <a:lnTo>
                  <a:pt x="0" y="6390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68361" y="7348250"/>
            <a:ext cx="918334" cy="1446196"/>
          </a:xfrm>
          <a:custGeom>
            <a:avLst/>
            <a:gdLst/>
            <a:ahLst/>
            <a:cxnLst/>
            <a:rect l="l" t="t" r="r" b="b"/>
            <a:pathLst>
              <a:path w="918334" h="1446196">
                <a:moveTo>
                  <a:pt x="0" y="0"/>
                </a:moveTo>
                <a:lnTo>
                  <a:pt x="918334" y="0"/>
                </a:lnTo>
                <a:lnTo>
                  <a:pt x="918334" y="1446196"/>
                </a:lnTo>
                <a:lnTo>
                  <a:pt x="0" y="14461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86695" y="617252"/>
            <a:ext cx="4007090" cy="2434307"/>
          </a:xfrm>
          <a:custGeom>
            <a:avLst/>
            <a:gdLst/>
            <a:ahLst/>
            <a:cxnLst/>
            <a:rect l="l" t="t" r="r" b="b"/>
            <a:pathLst>
              <a:path w="4007090" h="2434307">
                <a:moveTo>
                  <a:pt x="0" y="0"/>
                </a:moveTo>
                <a:lnTo>
                  <a:pt x="4007090" y="0"/>
                </a:lnTo>
                <a:lnTo>
                  <a:pt x="4007090" y="2434307"/>
                </a:lnTo>
                <a:lnTo>
                  <a:pt x="0" y="2434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14055" y="8794446"/>
            <a:ext cx="4268335" cy="2148395"/>
          </a:xfrm>
          <a:custGeom>
            <a:avLst/>
            <a:gdLst/>
            <a:ahLst/>
            <a:cxnLst/>
            <a:rect l="l" t="t" r="r" b="b"/>
            <a:pathLst>
              <a:path w="4268335" h="2148395">
                <a:moveTo>
                  <a:pt x="0" y="0"/>
                </a:moveTo>
                <a:lnTo>
                  <a:pt x="4268335" y="0"/>
                </a:lnTo>
                <a:lnTo>
                  <a:pt x="4268335" y="2148395"/>
                </a:lnTo>
                <a:lnTo>
                  <a:pt x="0" y="21483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76988" y="4373563"/>
            <a:ext cx="730679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C27630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Aku Perempuan</a:t>
            </a:r>
          </a:p>
        </p:txBody>
      </p:sp>
      <p:sp>
        <p:nvSpPr>
          <p:cNvPr id="13" name="Freeform 13"/>
          <p:cNvSpPr/>
          <p:nvPr/>
        </p:nvSpPr>
        <p:spPr>
          <a:xfrm>
            <a:off x="4159193" y="8946846"/>
            <a:ext cx="4268335" cy="2148395"/>
          </a:xfrm>
          <a:custGeom>
            <a:avLst/>
            <a:gdLst/>
            <a:ahLst/>
            <a:cxnLst/>
            <a:rect l="l" t="t" r="r" b="b"/>
            <a:pathLst>
              <a:path w="4268335" h="2148395">
                <a:moveTo>
                  <a:pt x="0" y="0"/>
                </a:moveTo>
                <a:lnTo>
                  <a:pt x="4268335" y="0"/>
                </a:lnTo>
                <a:lnTo>
                  <a:pt x="4268335" y="2148395"/>
                </a:lnTo>
                <a:lnTo>
                  <a:pt x="0" y="21483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 13">
            <a:hlinkClick r:id="" action="ppaction://hlinkshowjump?jump=nextslide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AA724469-E057-1B45-A2EE-62C46135EAA2}"/>
              </a:ext>
            </a:extLst>
          </p:cNvPr>
          <p:cNvSpPr/>
          <p:nvPr/>
        </p:nvSpPr>
        <p:spPr>
          <a:xfrm>
            <a:off x="6291951" y="7550720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rrow: Right 14">
            <a:hlinkClick r:id="" action="ppaction://hlinkshowjump?jump=nextslide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40064C1A-F22A-8054-57AD-5D11FBFF64DA}"/>
              </a:ext>
            </a:extLst>
          </p:cNvPr>
          <p:cNvSpPr/>
          <p:nvPr/>
        </p:nvSpPr>
        <p:spPr>
          <a:xfrm>
            <a:off x="6498806" y="7724007"/>
            <a:ext cx="1027642" cy="32267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hlinkClick r:id="" action="ppaction://hlinkshowjump?jump=previousslide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61B6C732-453D-B83C-F123-C9F4838DA3B2}"/>
              </a:ext>
            </a:extLst>
          </p:cNvPr>
          <p:cNvSpPr/>
          <p:nvPr/>
        </p:nvSpPr>
        <p:spPr>
          <a:xfrm>
            <a:off x="3747032" y="7500090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hlinkClick r:id="" action="ppaction://hlinkshowjump?jump=previousslide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05B05502-A1BB-1B6C-F91C-09F1A0B54F52}"/>
              </a:ext>
            </a:extLst>
          </p:cNvPr>
          <p:cNvSpPr/>
          <p:nvPr/>
        </p:nvSpPr>
        <p:spPr>
          <a:xfrm rot="10800000">
            <a:off x="3909717" y="7673377"/>
            <a:ext cx="1027642" cy="32267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74845" y="3106139"/>
            <a:ext cx="4007090" cy="2434307"/>
          </a:xfrm>
          <a:custGeom>
            <a:avLst/>
            <a:gdLst/>
            <a:ahLst/>
            <a:cxnLst/>
            <a:rect l="l" t="t" r="r" b="b"/>
            <a:pathLst>
              <a:path w="4007090" h="2434307">
                <a:moveTo>
                  <a:pt x="0" y="0"/>
                </a:moveTo>
                <a:lnTo>
                  <a:pt x="4007090" y="0"/>
                </a:lnTo>
                <a:lnTo>
                  <a:pt x="4007090" y="2434307"/>
                </a:lnTo>
                <a:lnTo>
                  <a:pt x="0" y="2434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65098" y="2412494"/>
            <a:ext cx="10097681" cy="6618188"/>
          </a:xfrm>
          <a:custGeom>
            <a:avLst/>
            <a:gdLst/>
            <a:ahLst/>
            <a:cxnLst/>
            <a:rect l="l" t="t" r="r" b="b"/>
            <a:pathLst>
              <a:path w="10097681" h="6618188">
                <a:moveTo>
                  <a:pt x="0" y="0"/>
                </a:moveTo>
                <a:lnTo>
                  <a:pt x="10097681" y="0"/>
                </a:lnTo>
                <a:lnTo>
                  <a:pt x="10097681" y="6618188"/>
                </a:lnTo>
                <a:lnTo>
                  <a:pt x="0" y="6618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85262" y="-614807"/>
            <a:ext cx="7276956" cy="10901807"/>
          </a:xfrm>
          <a:custGeom>
            <a:avLst/>
            <a:gdLst/>
            <a:ahLst/>
            <a:cxnLst/>
            <a:rect l="l" t="t" r="r" b="b"/>
            <a:pathLst>
              <a:path w="7276956" h="10901807">
                <a:moveTo>
                  <a:pt x="0" y="0"/>
                </a:moveTo>
                <a:lnTo>
                  <a:pt x="7276956" y="0"/>
                </a:lnTo>
                <a:lnTo>
                  <a:pt x="7276956" y="10901807"/>
                </a:lnTo>
                <a:lnTo>
                  <a:pt x="0" y="10901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28459">
            <a:off x="1673603" y="7042648"/>
            <a:ext cx="1507046" cy="2057400"/>
          </a:xfrm>
          <a:custGeom>
            <a:avLst/>
            <a:gdLst/>
            <a:ahLst/>
            <a:cxnLst/>
            <a:rect l="l" t="t" r="r" b="b"/>
            <a:pathLst>
              <a:path w="1507046" h="2057400">
                <a:moveTo>
                  <a:pt x="0" y="0"/>
                </a:moveTo>
                <a:lnTo>
                  <a:pt x="1507046" y="0"/>
                </a:lnTo>
                <a:lnTo>
                  <a:pt x="150704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195340"/>
            <a:ext cx="791412" cy="639065"/>
          </a:xfrm>
          <a:custGeom>
            <a:avLst/>
            <a:gdLst/>
            <a:ahLst/>
            <a:cxnLst/>
            <a:rect l="l" t="t" r="r" b="b"/>
            <a:pathLst>
              <a:path w="791412" h="639065">
                <a:moveTo>
                  <a:pt x="0" y="0"/>
                </a:moveTo>
                <a:lnTo>
                  <a:pt x="791412" y="0"/>
                </a:lnTo>
                <a:lnTo>
                  <a:pt x="791412" y="639066"/>
                </a:lnTo>
                <a:lnTo>
                  <a:pt x="0" y="639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52885" y="7926338"/>
            <a:ext cx="918334" cy="1446196"/>
          </a:xfrm>
          <a:custGeom>
            <a:avLst/>
            <a:gdLst/>
            <a:ahLst/>
            <a:cxnLst/>
            <a:rect l="l" t="t" r="r" b="b"/>
            <a:pathLst>
              <a:path w="918334" h="1446196">
                <a:moveTo>
                  <a:pt x="0" y="0"/>
                </a:moveTo>
                <a:lnTo>
                  <a:pt x="918334" y="0"/>
                </a:lnTo>
                <a:lnTo>
                  <a:pt x="918334" y="1446196"/>
                </a:lnTo>
                <a:lnTo>
                  <a:pt x="0" y="14461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70251" y="1195340"/>
            <a:ext cx="4007090" cy="2434307"/>
          </a:xfrm>
          <a:custGeom>
            <a:avLst/>
            <a:gdLst/>
            <a:ahLst/>
            <a:cxnLst/>
            <a:rect l="l" t="t" r="r" b="b"/>
            <a:pathLst>
              <a:path w="4007090" h="2434307">
                <a:moveTo>
                  <a:pt x="0" y="0"/>
                </a:moveTo>
                <a:lnTo>
                  <a:pt x="4007090" y="0"/>
                </a:lnTo>
                <a:lnTo>
                  <a:pt x="4007090" y="2434307"/>
                </a:lnTo>
                <a:lnTo>
                  <a:pt x="0" y="2434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14055" y="8794446"/>
            <a:ext cx="4268335" cy="2148395"/>
          </a:xfrm>
          <a:custGeom>
            <a:avLst/>
            <a:gdLst/>
            <a:ahLst/>
            <a:cxnLst/>
            <a:rect l="l" t="t" r="r" b="b"/>
            <a:pathLst>
              <a:path w="4268335" h="2148395">
                <a:moveTo>
                  <a:pt x="0" y="0"/>
                </a:moveTo>
                <a:lnTo>
                  <a:pt x="4268335" y="0"/>
                </a:lnTo>
                <a:lnTo>
                  <a:pt x="4268335" y="2148395"/>
                </a:lnTo>
                <a:lnTo>
                  <a:pt x="0" y="21483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43717" y="9524934"/>
            <a:ext cx="4268335" cy="2148395"/>
          </a:xfrm>
          <a:custGeom>
            <a:avLst/>
            <a:gdLst/>
            <a:ahLst/>
            <a:cxnLst/>
            <a:rect l="l" t="t" r="r" b="b"/>
            <a:pathLst>
              <a:path w="4268335" h="2148395">
                <a:moveTo>
                  <a:pt x="0" y="0"/>
                </a:moveTo>
                <a:lnTo>
                  <a:pt x="4268335" y="0"/>
                </a:lnTo>
                <a:lnTo>
                  <a:pt x="4268335" y="2148395"/>
                </a:lnTo>
                <a:lnTo>
                  <a:pt x="0" y="21483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52471" y="1834406"/>
            <a:ext cx="5139534" cy="8530347"/>
          </a:xfrm>
          <a:custGeom>
            <a:avLst/>
            <a:gdLst/>
            <a:ahLst/>
            <a:cxnLst/>
            <a:rect l="l" t="t" r="r" b="b"/>
            <a:pathLst>
              <a:path w="5139534" h="8530347">
                <a:moveTo>
                  <a:pt x="0" y="0"/>
                </a:moveTo>
                <a:lnTo>
                  <a:pt x="5139534" y="0"/>
                </a:lnTo>
                <a:lnTo>
                  <a:pt x="5139534" y="8530347"/>
                </a:lnTo>
                <a:lnTo>
                  <a:pt x="0" y="85303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160543" y="4951651"/>
            <a:ext cx="730679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C27630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Aku Laki Laki</a:t>
            </a:r>
          </a:p>
        </p:txBody>
      </p:sp>
      <p:sp>
        <p:nvSpPr>
          <p:cNvPr id="13" name="Rectangle 12">
            <a:hlinkClick r:id="rId18" action="ppaction://hlinksldjump">
              <a:snd r:embed="rId19" name="click.wav"/>
            </a:hlinkClick>
            <a:extLst>
              <a:ext uri="{FF2B5EF4-FFF2-40B4-BE49-F238E27FC236}">
                <a16:creationId xmlns:a16="http://schemas.microsoft.com/office/drawing/2014/main" id="{E7CEB76D-99F0-3F29-F8E7-0BD38253104F}"/>
              </a:ext>
            </a:extLst>
          </p:cNvPr>
          <p:cNvSpPr/>
          <p:nvPr/>
        </p:nvSpPr>
        <p:spPr>
          <a:xfrm>
            <a:off x="11865554" y="7980187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hlinkClick r:id="rId18" action="ppaction://hlinksldjump">
              <a:snd r:embed="rId19" name="click.wav"/>
            </a:hlinkClick>
            <a:extLst>
              <a:ext uri="{FF2B5EF4-FFF2-40B4-BE49-F238E27FC236}">
                <a16:creationId xmlns:a16="http://schemas.microsoft.com/office/drawing/2014/main" id="{17FAD7B3-9D39-630D-FC67-A74FA6CF418F}"/>
              </a:ext>
            </a:extLst>
          </p:cNvPr>
          <p:cNvSpPr/>
          <p:nvPr/>
        </p:nvSpPr>
        <p:spPr>
          <a:xfrm>
            <a:off x="12072409" y="8153474"/>
            <a:ext cx="1027642" cy="32267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hlinkClick r:id="" action="ppaction://hlinkshowjump?jump=previousslide">
              <a:snd r:embed="rId19" name="click.wav"/>
            </a:hlinkClick>
            <a:extLst>
              <a:ext uri="{FF2B5EF4-FFF2-40B4-BE49-F238E27FC236}">
                <a16:creationId xmlns:a16="http://schemas.microsoft.com/office/drawing/2014/main" id="{B5695F16-1C7B-A7B4-F129-B099A5A75CA3}"/>
              </a:ext>
            </a:extLst>
          </p:cNvPr>
          <p:cNvSpPr/>
          <p:nvPr/>
        </p:nvSpPr>
        <p:spPr>
          <a:xfrm>
            <a:off x="6234429" y="7980187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hlinkClick r:id="" action="ppaction://hlinkshowjump?jump=previousslide">
              <a:snd r:embed="rId19" name="click.wav"/>
            </a:hlinkClick>
            <a:extLst>
              <a:ext uri="{FF2B5EF4-FFF2-40B4-BE49-F238E27FC236}">
                <a16:creationId xmlns:a16="http://schemas.microsoft.com/office/drawing/2014/main" id="{40B89923-567C-528D-60CA-F9B06FBE9CF7}"/>
              </a:ext>
            </a:extLst>
          </p:cNvPr>
          <p:cNvSpPr/>
          <p:nvPr/>
        </p:nvSpPr>
        <p:spPr>
          <a:xfrm rot="10800000">
            <a:off x="6400801" y="8153473"/>
            <a:ext cx="1027642" cy="32267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1365" y="3986155"/>
            <a:ext cx="2078658" cy="5656211"/>
          </a:xfrm>
          <a:custGeom>
            <a:avLst/>
            <a:gdLst/>
            <a:ahLst/>
            <a:cxnLst/>
            <a:rect l="l" t="t" r="r" b="b"/>
            <a:pathLst>
              <a:path w="2078658" h="5656211">
                <a:moveTo>
                  <a:pt x="0" y="0"/>
                </a:moveTo>
                <a:lnTo>
                  <a:pt x="2078657" y="0"/>
                </a:lnTo>
                <a:lnTo>
                  <a:pt x="2078657" y="5656211"/>
                </a:lnTo>
                <a:lnTo>
                  <a:pt x="0" y="5656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1365" y="9370227"/>
            <a:ext cx="6276877" cy="1228324"/>
            <a:chOff x="0" y="0"/>
            <a:chExt cx="1653169" cy="3235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3169" cy="323509"/>
            </a:xfrm>
            <a:custGeom>
              <a:avLst/>
              <a:gdLst/>
              <a:ahLst/>
              <a:cxnLst/>
              <a:rect l="l" t="t" r="r" b="b"/>
              <a:pathLst>
                <a:path w="1653169" h="323509">
                  <a:moveTo>
                    <a:pt x="0" y="0"/>
                  </a:moveTo>
                  <a:lnTo>
                    <a:pt x="1653169" y="0"/>
                  </a:lnTo>
                  <a:lnTo>
                    <a:pt x="1653169" y="323509"/>
                  </a:lnTo>
                  <a:lnTo>
                    <a:pt x="0" y="323509"/>
                  </a:ln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53169" cy="352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7663" y="3986155"/>
            <a:ext cx="5547848" cy="5547848"/>
          </a:xfrm>
          <a:custGeom>
            <a:avLst/>
            <a:gdLst/>
            <a:ahLst/>
            <a:cxnLst/>
            <a:rect l="l" t="t" r="r" b="b"/>
            <a:pathLst>
              <a:path w="5547848" h="5547848">
                <a:moveTo>
                  <a:pt x="0" y="0"/>
                </a:moveTo>
                <a:lnTo>
                  <a:pt x="5547849" y="0"/>
                </a:lnTo>
                <a:lnTo>
                  <a:pt x="5547849" y="5547849"/>
                </a:lnTo>
                <a:lnTo>
                  <a:pt x="0" y="5547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885512" y="1028700"/>
            <a:ext cx="13411876" cy="1975566"/>
            <a:chOff x="0" y="0"/>
            <a:chExt cx="3532346" cy="5203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32346" cy="520314"/>
            </a:xfrm>
            <a:custGeom>
              <a:avLst/>
              <a:gdLst/>
              <a:ahLst/>
              <a:cxnLst/>
              <a:rect l="l" t="t" r="r" b="b"/>
              <a:pathLst>
                <a:path w="3532346" h="520314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502996"/>
                  </a:lnTo>
                  <a:cubicBezTo>
                    <a:pt x="3532346" y="507589"/>
                    <a:pt x="3530522" y="511994"/>
                    <a:pt x="3527274" y="515242"/>
                  </a:cubicBezTo>
                  <a:cubicBezTo>
                    <a:pt x="3524026" y="518489"/>
                    <a:pt x="3519622" y="520314"/>
                    <a:pt x="3515029" y="520314"/>
                  </a:cubicBezTo>
                  <a:lnTo>
                    <a:pt x="17317" y="520314"/>
                  </a:lnTo>
                  <a:cubicBezTo>
                    <a:pt x="12724" y="520314"/>
                    <a:pt x="8320" y="518489"/>
                    <a:pt x="5072" y="515242"/>
                  </a:cubicBezTo>
                  <a:cubicBezTo>
                    <a:pt x="1824" y="511994"/>
                    <a:pt x="0" y="507589"/>
                    <a:pt x="0" y="502996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83A5D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532346" cy="548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85512" y="2021333"/>
            <a:ext cx="13411876" cy="4674324"/>
            <a:chOff x="0" y="0"/>
            <a:chExt cx="3532346" cy="12310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32346" cy="1231098"/>
            </a:xfrm>
            <a:custGeom>
              <a:avLst/>
              <a:gdLst/>
              <a:ahLst/>
              <a:cxnLst/>
              <a:rect l="l" t="t" r="r" b="b"/>
              <a:pathLst>
                <a:path w="3532346" h="1231098">
                  <a:moveTo>
                    <a:pt x="17317" y="0"/>
                  </a:moveTo>
                  <a:lnTo>
                    <a:pt x="3515029" y="0"/>
                  </a:lnTo>
                  <a:cubicBezTo>
                    <a:pt x="3519622" y="0"/>
                    <a:pt x="3524026" y="1824"/>
                    <a:pt x="3527274" y="5072"/>
                  </a:cubicBezTo>
                  <a:cubicBezTo>
                    <a:pt x="3530522" y="8320"/>
                    <a:pt x="3532346" y="12724"/>
                    <a:pt x="3532346" y="17317"/>
                  </a:cubicBezTo>
                  <a:lnTo>
                    <a:pt x="3532346" y="1213780"/>
                  </a:lnTo>
                  <a:cubicBezTo>
                    <a:pt x="3532346" y="1223344"/>
                    <a:pt x="3524593" y="1231098"/>
                    <a:pt x="3515029" y="1231098"/>
                  </a:cubicBezTo>
                  <a:lnTo>
                    <a:pt x="17317" y="1231098"/>
                  </a:lnTo>
                  <a:cubicBezTo>
                    <a:pt x="12724" y="1231098"/>
                    <a:pt x="8320" y="1229273"/>
                    <a:pt x="5072" y="1226026"/>
                  </a:cubicBezTo>
                  <a:cubicBezTo>
                    <a:pt x="1824" y="1222778"/>
                    <a:pt x="0" y="1218373"/>
                    <a:pt x="0" y="1213780"/>
                  </a:cubicBezTo>
                  <a:lnTo>
                    <a:pt x="0" y="17317"/>
                  </a:lnTo>
                  <a:cubicBezTo>
                    <a:pt x="0" y="12724"/>
                    <a:pt x="1824" y="8320"/>
                    <a:pt x="5072" y="5072"/>
                  </a:cubicBezTo>
                  <a:cubicBezTo>
                    <a:pt x="8320" y="1824"/>
                    <a:pt x="12724" y="0"/>
                    <a:pt x="1731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532346" cy="1259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192525" y="2491595"/>
            <a:ext cx="12309014" cy="353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50"/>
              </a:lnSpc>
            </a:pPr>
            <a:r>
              <a:rPr lang="en-US" sz="10500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Tubuhku Ciptaan Allah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508151" y="4535914"/>
            <a:ext cx="3958767" cy="8017756"/>
          </a:xfrm>
          <a:custGeom>
            <a:avLst/>
            <a:gdLst/>
            <a:ahLst/>
            <a:cxnLst/>
            <a:rect l="l" t="t" r="r" b="b"/>
            <a:pathLst>
              <a:path w="3958767" h="8017756">
                <a:moveTo>
                  <a:pt x="0" y="0"/>
                </a:moveTo>
                <a:lnTo>
                  <a:pt x="3958767" y="0"/>
                </a:lnTo>
                <a:lnTo>
                  <a:pt x="3958767" y="8017757"/>
                </a:lnTo>
                <a:lnTo>
                  <a:pt x="0" y="8017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783599" y="8181344"/>
            <a:ext cx="6276877" cy="363448"/>
            <a:chOff x="0" y="0"/>
            <a:chExt cx="1653169" cy="957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53169" cy="95723"/>
            </a:xfrm>
            <a:custGeom>
              <a:avLst/>
              <a:gdLst/>
              <a:ahLst/>
              <a:cxnLst/>
              <a:rect l="l" t="t" r="r" b="b"/>
              <a:pathLst>
                <a:path w="1653169" h="95723">
                  <a:moveTo>
                    <a:pt x="9867" y="0"/>
                  </a:moveTo>
                  <a:lnTo>
                    <a:pt x="1643302" y="0"/>
                  </a:lnTo>
                  <a:cubicBezTo>
                    <a:pt x="1648751" y="0"/>
                    <a:pt x="1653169" y="4418"/>
                    <a:pt x="1653169" y="9867"/>
                  </a:cubicBezTo>
                  <a:lnTo>
                    <a:pt x="1653169" y="85856"/>
                  </a:lnTo>
                  <a:cubicBezTo>
                    <a:pt x="1653169" y="88473"/>
                    <a:pt x="1652130" y="90982"/>
                    <a:pt x="1650279" y="92833"/>
                  </a:cubicBezTo>
                  <a:cubicBezTo>
                    <a:pt x="1648429" y="94683"/>
                    <a:pt x="1645919" y="95723"/>
                    <a:pt x="1643302" y="95723"/>
                  </a:cubicBezTo>
                  <a:lnTo>
                    <a:pt x="9867" y="95723"/>
                  </a:lnTo>
                  <a:cubicBezTo>
                    <a:pt x="7250" y="95723"/>
                    <a:pt x="4741" y="94683"/>
                    <a:pt x="2890" y="92833"/>
                  </a:cubicBezTo>
                  <a:cubicBezTo>
                    <a:pt x="1040" y="90982"/>
                    <a:pt x="0" y="88473"/>
                    <a:pt x="0" y="85856"/>
                  </a:cubicBezTo>
                  <a:lnTo>
                    <a:pt x="0" y="9867"/>
                  </a:lnTo>
                  <a:cubicBezTo>
                    <a:pt x="0" y="7250"/>
                    <a:pt x="1040" y="4741"/>
                    <a:pt x="2890" y="2890"/>
                  </a:cubicBezTo>
                  <a:cubicBezTo>
                    <a:pt x="4741" y="1040"/>
                    <a:pt x="7250" y="0"/>
                    <a:pt x="9867" y="0"/>
                  </a:cubicBezTo>
                  <a:close/>
                </a:path>
              </a:pathLst>
            </a:custGeom>
            <a:solidFill>
              <a:srgbClr val="38517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653169" cy="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804953" y="6649506"/>
            <a:ext cx="2535192" cy="3063676"/>
          </a:xfrm>
          <a:custGeom>
            <a:avLst/>
            <a:gdLst/>
            <a:ahLst/>
            <a:cxnLst/>
            <a:rect l="l" t="t" r="r" b="b"/>
            <a:pathLst>
              <a:path w="2535192" h="3063676">
                <a:moveTo>
                  <a:pt x="0" y="0"/>
                </a:moveTo>
                <a:lnTo>
                  <a:pt x="2535193" y="0"/>
                </a:lnTo>
                <a:lnTo>
                  <a:pt x="2535193" y="3063677"/>
                </a:lnTo>
                <a:lnTo>
                  <a:pt x="0" y="3063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87951" y="6928085"/>
            <a:ext cx="804844" cy="1370647"/>
          </a:xfrm>
          <a:custGeom>
            <a:avLst/>
            <a:gdLst/>
            <a:ahLst/>
            <a:cxnLst/>
            <a:rect l="l" t="t" r="r" b="b"/>
            <a:pathLst>
              <a:path w="804844" h="1370647">
                <a:moveTo>
                  <a:pt x="0" y="0"/>
                </a:moveTo>
                <a:lnTo>
                  <a:pt x="804844" y="0"/>
                </a:lnTo>
                <a:lnTo>
                  <a:pt x="804844" y="1370647"/>
                </a:lnTo>
                <a:lnTo>
                  <a:pt x="0" y="13706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317614" y="6236556"/>
            <a:ext cx="1378358" cy="2062176"/>
          </a:xfrm>
          <a:custGeom>
            <a:avLst/>
            <a:gdLst/>
            <a:ahLst/>
            <a:cxnLst/>
            <a:rect l="l" t="t" r="r" b="b"/>
            <a:pathLst>
              <a:path w="1378358" h="2062176">
                <a:moveTo>
                  <a:pt x="0" y="0"/>
                </a:moveTo>
                <a:lnTo>
                  <a:pt x="1378358" y="0"/>
                </a:lnTo>
                <a:lnTo>
                  <a:pt x="1378358" y="2062176"/>
                </a:lnTo>
                <a:lnTo>
                  <a:pt x="0" y="2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788126" y="6649506"/>
            <a:ext cx="1147745" cy="1649226"/>
          </a:xfrm>
          <a:custGeom>
            <a:avLst/>
            <a:gdLst/>
            <a:ahLst/>
            <a:cxnLst/>
            <a:rect l="l" t="t" r="r" b="b"/>
            <a:pathLst>
              <a:path w="1147745" h="1649226">
                <a:moveTo>
                  <a:pt x="0" y="0"/>
                </a:moveTo>
                <a:lnTo>
                  <a:pt x="1147745" y="0"/>
                </a:lnTo>
                <a:lnTo>
                  <a:pt x="1147745" y="1649226"/>
                </a:lnTo>
                <a:lnTo>
                  <a:pt x="0" y="1649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013344" y="6760079"/>
            <a:ext cx="1578105" cy="1538653"/>
          </a:xfrm>
          <a:custGeom>
            <a:avLst/>
            <a:gdLst/>
            <a:ahLst/>
            <a:cxnLst/>
            <a:rect l="l" t="t" r="r" b="b"/>
            <a:pathLst>
              <a:path w="1578105" h="1538653">
                <a:moveTo>
                  <a:pt x="0" y="0"/>
                </a:moveTo>
                <a:lnTo>
                  <a:pt x="1578106" y="0"/>
                </a:lnTo>
                <a:lnTo>
                  <a:pt x="1578106" y="1538653"/>
                </a:lnTo>
                <a:lnTo>
                  <a:pt x="0" y="1538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37663" y="258965"/>
            <a:ext cx="1921479" cy="2270581"/>
          </a:xfrm>
          <a:custGeom>
            <a:avLst/>
            <a:gdLst/>
            <a:ahLst/>
            <a:cxnLst/>
            <a:rect l="l" t="t" r="r" b="b"/>
            <a:pathLst>
              <a:path w="1921479" h="2270581">
                <a:moveTo>
                  <a:pt x="0" y="0"/>
                </a:moveTo>
                <a:lnTo>
                  <a:pt x="1921479" y="0"/>
                </a:lnTo>
                <a:lnTo>
                  <a:pt x="1921479" y="2270581"/>
                </a:lnTo>
                <a:lnTo>
                  <a:pt x="0" y="22705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4" name="Rectangle 23">
            <a:hlinkClick r:id="" action="ppaction://hlinkshowjump?jump=nextslide">
              <a:snd r:embed="rId20" name="click.wav"/>
            </a:hlinkClick>
            <a:extLst>
              <a:ext uri="{FF2B5EF4-FFF2-40B4-BE49-F238E27FC236}">
                <a16:creationId xmlns:a16="http://schemas.microsoft.com/office/drawing/2014/main" id="{21C043FE-4D26-C5B1-B4B5-83F321593E36}"/>
              </a:ext>
            </a:extLst>
          </p:cNvPr>
          <p:cNvSpPr/>
          <p:nvPr/>
        </p:nvSpPr>
        <p:spPr>
          <a:xfrm>
            <a:off x="11353800" y="9043933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" action="ppaction://hlinkshowjump?jump=nextslide">
              <a:snd r:embed="rId20" name="click.wav"/>
            </a:hlinkClick>
            <a:extLst>
              <a:ext uri="{FF2B5EF4-FFF2-40B4-BE49-F238E27FC236}">
                <a16:creationId xmlns:a16="http://schemas.microsoft.com/office/drawing/2014/main" id="{569E840D-02AC-F64F-D784-D97C723024B1}"/>
              </a:ext>
            </a:extLst>
          </p:cNvPr>
          <p:cNvSpPr/>
          <p:nvPr/>
        </p:nvSpPr>
        <p:spPr>
          <a:xfrm>
            <a:off x="11537366" y="9228973"/>
            <a:ext cx="1027642" cy="32267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hlinkClick r:id="rId21" action="ppaction://hlinksldjump">
              <a:snd r:embed="rId20" name="click.wav"/>
            </a:hlinkClick>
            <a:extLst>
              <a:ext uri="{FF2B5EF4-FFF2-40B4-BE49-F238E27FC236}">
                <a16:creationId xmlns:a16="http://schemas.microsoft.com/office/drawing/2014/main" id="{2F03C2AC-4595-7044-21E7-F0A5877CFDFC}"/>
              </a:ext>
            </a:extLst>
          </p:cNvPr>
          <p:cNvSpPr/>
          <p:nvPr/>
        </p:nvSpPr>
        <p:spPr>
          <a:xfrm>
            <a:off x="7145291" y="9067138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Arrow: Right 26">
            <a:hlinkClick r:id="rId21" action="ppaction://hlinksldjump">
              <a:snd r:embed="rId20" name="click.wav"/>
            </a:hlinkClick>
            <a:extLst>
              <a:ext uri="{FF2B5EF4-FFF2-40B4-BE49-F238E27FC236}">
                <a16:creationId xmlns:a16="http://schemas.microsoft.com/office/drawing/2014/main" id="{D74F41CE-B559-681A-6C2B-73FB8684290A}"/>
              </a:ext>
            </a:extLst>
          </p:cNvPr>
          <p:cNvSpPr/>
          <p:nvPr/>
        </p:nvSpPr>
        <p:spPr>
          <a:xfrm rot="10800000">
            <a:off x="7351583" y="9240425"/>
            <a:ext cx="1027642" cy="32267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047932" y="-4069778"/>
            <a:ext cx="10653297" cy="18749161"/>
            <a:chOff x="0" y="0"/>
            <a:chExt cx="14204396" cy="24998881"/>
          </a:xfrm>
        </p:grpSpPr>
        <p:sp>
          <p:nvSpPr>
            <p:cNvPr id="3" name="Freeform 3"/>
            <p:cNvSpPr/>
            <p:nvPr/>
          </p:nvSpPr>
          <p:spPr>
            <a:xfrm>
              <a:off x="0" y="10794485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</p:grpSp>
      <p:sp>
        <p:nvSpPr>
          <p:cNvPr id="5" name="Freeform 5"/>
          <p:cNvSpPr/>
          <p:nvPr/>
        </p:nvSpPr>
        <p:spPr>
          <a:xfrm rot="-432108">
            <a:off x="8548707" y="2114155"/>
            <a:ext cx="1087196" cy="832199"/>
          </a:xfrm>
          <a:custGeom>
            <a:avLst/>
            <a:gdLst/>
            <a:ahLst/>
            <a:cxnLst/>
            <a:rect l="l" t="t" r="r" b="b"/>
            <a:pathLst>
              <a:path w="1087196" h="832199">
                <a:moveTo>
                  <a:pt x="0" y="0"/>
                </a:moveTo>
                <a:lnTo>
                  <a:pt x="1087197" y="0"/>
                </a:lnTo>
                <a:lnTo>
                  <a:pt x="1087197" y="832199"/>
                </a:lnTo>
                <a:lnTo>
                  <a:pt x="0" y="83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32108">
            <a:off x="2551294" y="3332591"/>
            <a:ext cx="631946" cy="483726"/>
          </a:xfrm>
          <a:custGeom>
            <a:avLst/>
            <a:gdLst/>
            <a:ahLst/>
            <a:cxnLst/>
            <a:rect l="l" t="t" r="r" b="b"/>
            <a:pathLst>
              <a:path w="631946" h="483726">
                <a:moveTo>
                  <a:pt x="0" y="0"/>
                </a:moveTo>
                <a:lnTo>
                  <a:pt x="631946" y="0"/>
                </a:lnTo>
                <a:lnTo>
                  <a:pt x="631946" y="483726"/>
                </a:lnTo>
                <a:lnTo>
                  <a:pt x="0" y="483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526063">
            <a:off x="857716" y="759104"/>
            <a:ext cx="467157" cy="476084"/>
          </a:xfrm>
          <a:custGeom>
            <a:avLst/>
            <a:gdLst/>
            <a:ahLst/>
            <a:cxnLst/>
            <a:rect l="l" t="t" r="r" b="b"/>
            <a:pathLst>
              <a:path w="467157" h="476084">
                <a:moveTo>
                  <a:pt x="0" y="0"/>
                </a:moveTo>
                <a:lnTo>
                  <a:pt x="467157" y="0"/>
                </a:lnTo>
                <a:lnTo>
                  <a:pt x="467157" y="476084"/>
                </a:lnTo>
                <a:lnTo>
                  <a:pt x="0" y="476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3107692" y="-3094211"/>
            <a:ext cx="9183485" cy="10287000"/>
          </a:xfrm>
          <a:custGeom>
            <a:avLst/>
            <a:gdLst/>
            <a:ahLst/>
            <a:cxnLst/>
            <a:rect l="l" t="t" r="r" b="b"/>
            <a:pathLst>
              <a:path w="9183485" h="10287000">
                <a:moveTo>
                  <a:pt x="0" y="0"/>
                </a:moveTo>
                <a:lnTo>
                  <a:pt x="9183486" y="0"/>
                </a:lnTo>
                <a:lnTo>
                  <a:pt x="9183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-339583" y="-1701425"/>
            <a:ext cx="3710575" cy="5377644"/>
          </a:xfrm>
          <a:custGeom>
            <a:avLst/>
            <a:gdLst/>
            <a:ahLst/>
            <a:cxnLst/>
            <a:rect l="l" t="t" r="r" b="b"/>
            <a:pathLst>
              <a:path w="3710575" h="5377644">
                <a:moveTo>
                  <a:pt x="0" y="5377645"/>
                </a:moveTo>
                <a:lnTo>
                  <a:pt x="3710575" y="5377645"/>
                </a:lnTo>
                <a:lnTo>
                  <a:pt x="3710575" y="0"/>
                </a:lnTo>
                <a:lnTo>
                  <a:pt x="0" y="0"/>
                </a:lnTo>
                <a:lnTo>
                  <a:pt x="0" y="5377645"/>
                </a:lnTo>
                <a:close/>
              </a:path>
            </a:pathLst>
          </a:custGeom>
          <a:blipFill>
            <a:blip r:embed="rId12">
              <a:alphaModFix amt="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2504829">
            <a:off x="-289167" y="5629725"/>
            <a:ext cx="3896043" cy="6386956"/>
          </a:xfrm>
          <a:custGeom>
            <a:avLst/>
            <a:gdLst/>
            <a:ahLst/>
            <a:cxnLst/>
            <a:rect l="l" t="t" r="r" b="b"/>
            <a:pathLst>
              <a:path w="3896043" h="6386956">
                <a:moveTo>
                  <a:pt x="0" y="0"/>
                </a:moveTo>
                <a:lnTo>
                  <a:pt x="3896043" y="0"/>
                </a:lnTo>
                <a:lnTo>
                  <a:pt x="3896043" y="6386956"/>
                </a:lnTo>
                <a:lnTo>
                  <a:pt x="0" y="6386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809902" flipV="1">
            <a:off x="14427261" y="7861195"/>
            <a:ext cx="3482866" cy="5047631"/>
          </a:xfrm>
          <a:custGeom>
            <a:avLst/>
            <a:gdLst/>
            <a:ahLst/>
            <a:cxnLst/>
            <a:rect l="l" t="t" r="r" b="b"/>
            <a:pathLst>
              <a:path w="3482866" h="5047631">
                <a:moveTo>
                  <a:pt x="0" y="5047631"/>
                </a:moveTo>
                <a:lnTo>
                  <a:pt x="3482866" y="5047631"/>
                </a:lnTo>
                <a:lnTo>
                  <a:pt x="3482866" y="0"/>
                </a:lnTo>
                <a:lnTo>
                  <a:pt x="0" y="0"/>
                </a:lnTo>
                <a:lnTo>
                  <a:pt x="0" y="5047631"/>
                </a:lnTo>
                <a:close/>
              </a:path>
            </a:pathLst>
          </a:custGeom>
          <a:blipFill>
            <a:blip r:embed="rId16">
              <a:alphaModFix amt="6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46819" y="511869"/>
            <a:ext cx="612197" cy="1423714"/>
          </a:xfrm>
          <a:custGeom>
            <a:avLst/>
            <a:gdLst/>
            <a:ahLst/>
            <a:cxnLst/>
            <a:rect l="l" t="t" r="r" b="b"/>
            <a:pathLst>
              <a:path w="612197" h="1423714">
                <a:moveTo>
                  <a:pt x="0" y="0"/>
                </a:moveTo>
                <a:lnTo>
                  <a:pt x="612198" y="0"/>
                </a:lnTo>
                <a:lnTo>
                  <a:pt x="612198" y="1423714"/>
                </a:lnTo>
                <a:lnTo>
                  <a:pt x="0" y="14237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2827" y="8232028"/>
            <a:ext cx="1396609" cy="1626327"/>
          </a:xfrm>
          <a:custGeom>
            <a:avLst/>
            <a:gdLst/>
            <a:ahLst/>
            <a:cxnLst/>
            <a:rect l="l" t="t" r="r" b="b"/>
            <a:pathLst>
              <a:path w="1396609" h="1626327">
                <a:moveTo>
                  <a:pt x="0" y="0"/>
                </a:moveTo>
                <a:lnTo>
                  <a:pt x="1396608" y="0"/>
                </a:lnTo>
                <a:lnTo>
                  <a:pt x="1396608" y="1626328"/>
                </a:lnTo>
                <a:lnTo>
                  <a:pt x="0" y="16263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750633" y="3294887"/>
            <a:ext cx="11688884" cy="3776940"/>
            <a:chOff x="0" y="0"/>
            <a:chExt cx="4569165" cy="147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69165" cy="1476400"/>
            </a:xfrm>
            <a:custGeom>
              <a:avLst/>
              <a:gdLst/>
              <a:ahLst/>
              <a:cxnLst/>
              <a:rect l="l" t="t" r="r" b="b"/>
              <a:pathLst>
                <a:path w="4569165" h="1476400">
                  <a:moveTo>
                    <a:pt x="25169" y="0"/>
                  </a:moveTo>
                  <a:lnTo>
                    <a:pt x="4543996" y="0"/>
                  </a:lnTo>
                  <a:cubicBezTo>
                    <a:pt x="4550671" y="0"/>
                    <a:pt x="4557073" y="2652"/>
                    <a:pt x="4561793" y="7372"/>
                  </a:cubicBezTo>
                  <a:cubicBezTo>
                    <a:pt x="4566513" y="12092"/>
                    <a:pt x="4569165" y="18493"/>
                    <a:pt x="4569165" y="25169"/>
                  </a:cubicBezTo>
                  <a:lnTo>
                    <a:pt x="4569165" y="1451231"/>
                  </a:lnTo>
                  <a:cubicBezTo>
                    <a:pt x="4569165" y="1457906"/>
                    <a:pt x="4566513" y="1464308"/>
                    <a:pt x="4561793" y="1469028"/>
                  </a:cubicBezTo>
                  <a:cubicBezTo>
                    <a:pt x="4557073" y="1473748"/>
                    <a:pt x="4550671" y="1476400"/>
                    <a:pt x="4543996" y="1476400"/>
                  </a:cubicBezTo>
                  <a:lnTo>
                    <a:pt x="25169" y="1476400"/>
                  </a:lnTo>
                  <a:cubicBezTo>
                    <a:pt x="18493" y="1476400"/>
                    <a:pt x="12092" y="1473748"/>
                    <a:pt x="7372" y="1469028"/>
                  </a:cubicBezTo>
                  <a:cubicBezTo>
                    <a:pt x="2652" y="1464308"/>
                    <a:pt x="0" y="1457906"/>
                    <a:pt x="0" y="1451231"/>
                  </a:cubicBezTo>
                  <a:lnTo>
                    <a:pt x="0" y="25169"/>
                  </a:lnTo>
                  <a:cubicBezTo>
                    <a:pt x="0" y="18493"/>
                    <a:pt x="2652" y="12092"/>
                    <a:pt x="7372" y="7372"/>
                  </a:cubicBezTo>
                  <a:cubicBezTo>
                    <a:pt x="12092" y="2652"/>
                    <a:pt x="18493" y="0"/>
                    <a:pt x="25169" y="0"/>
                  </a:cubicBezTo>
                  <a:close/>
                </a:path>
              </a:pathLst>
            </a:custGeom>
            <a:solidFill>
              <a:srgbClr val="247B8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569165" cy="152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04467" y="2530254"/>
            <a:ext cx="4851765" cy="5161452"/>
          </a:xfrm>
          <a:custGeom>
            <a:avLst/>
            <a:gdLst/>
            <a:ahLst/>
            <a:cxnLst/>
            <a:rect l="l" t="t" r="r" b="b"/>
            <a:pathLst>
              <a:path w="4851765" h="5161452">
                <a:moveTo>
                  <a:pt x="0" y="0"/>
                </a:moveTo>
                <a:lnTo>
                  <a:pt x="4851765" y="0"/>
                </a:lnTo>
                <a:lnTo>
                  <a:pt x="4851765" y="5161452"/>
                </a:lnTo>
                <a:lnTo>
                  <a:pt x="0" y="5161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839188" y="3861979"/>
            <a:ext cx="3982323" cy="2498003"/>
          </a:xfrm>
          <a:custGeom>
            <a:avLst/>
            <a:gdLst/>
            <a:ahLst/>
            <a:cxnLst/>
            <a:rect l="l" t="t" r="r" b="b"/>
            <a:pathLst>
              <a:path w="3982323" h="2498003">
                <a:moveTo>
                  <a:pt x="0" y="0"/>
                </a:moveTo>
                <a:lnTo>
                  <a:pt x="3982323" y="0"/>
                </a:lnTo>
                <a:lnTo>
                  <a:pt x="3982323" y="2498003"/>
                </a:lnTo>
                <a:lnTo>
                  <a:pt x="0" y="249800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 flipV="1">
            <a:off x="16469063" y="-157323"/>
            <a:ext cx="1940909" cy="2372047"/>
          </a:xfrm>
          <a:custGeom>
            <a:avLst/>
            <a:gdLst/>
            <a:ahLst/>
            <a:cxnLst/>
            <a:rect l="l" t="t" r="r" b="b"/>
            <a:pathLst>
              <a:path w="1940909" h="2372047">
                <a:moveTo>
                  <a:pt x="1940909" y="2372046"/>
                </a:moveTo>
                <a:lnTo>
                  <a:pt x="0" y="2372046"/>
                </a:lnTo>
                <a:lnTo>
                  <a:pt x="0" y="0"/>
                </a:lnTo>
                <a:lnTo>
                  <a:pt x="1940909" y="0"/>
                </a:lnTo>
                <a:lnTo>
                  <a:pt x="1940909" y="2372046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500832" y="3771187"/>
            <a:ext cx="5895649" cy="199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92"/>
              </a:lnSpc>
              <a:spcBef>
                <a:spcPct val="0"/>
              </a:spcBef>
            </a:pPr>
            <a:r>
              <a:rPr lang="en-US" sz="1170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Tangan</a:t>
            </a:r>
          </a:p>
        </p:txBody>
      </p:sp>
      <p:sp>
        <p:nvSpPr>
          <p:cNvPr id="21" name="Rectangle 20">
            <a:hlinkClick r:id="" action="ppaction://hlinkshowjump?jump=next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563B66D7-7EA5-4A3C-2D2E-1E7ADB041C72}"/>
              </a:ext>
            </a:extLst>
          </p:cNvPr>
          <p:cNvSpPr/>
          <p:nvPr/>
        </p:nvSpPr>
        <p:spPr>
          <a:xfrm>
            <a:off x="11353800" y="9043933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rrow: Right 21">
            <a:hlinkClick r:id="" action="ppaction://hlinkshowjump?jump=next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1A20EDCE-7444-6A70-2017-6AF39E30E51F}"/>
              </a:ext>
            </a:extLst>
          </p:cNvPr>
          <p:cNvSpPr/>
          <p:nvPr/>
        </p:nvSpPr>
        <p:spPr>
          <a:xfrm>
            <a:off x="11537366" y="9228973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hlinkClick r:id="rId29" action="ppaction://hlinksldjump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0600EB99-2B8C-E342-12DB-902B66196C8F}"/>
              </a:ext>
            </a:extLst>
          </p:cNvPr>
          <p:cNvSpPr/>
          <p:nvPr/>
        </p:nvSpPr>
        <p:spPr>
          <a:xfrm>
            <a:off x="7145291" y="9067138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Arrow: Right 23">
            <a:hlinkClick r:id="" action="ppaction://hlinkshowjump?jump=previous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A47FB82B-77A5-3BB3-D776-6845CF6EEF58}"/>
              </a:ext>
            </a:extLst>
          </p:cNvPr>
          <p:cNvSpPr/>
          <p:nvPr/>
        </p:nvSpPr>
        <p:spPr>
          <a:xfrm rot="10800000">
            <a:off x="7351583" y="9240425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047932" y="-4069778"/>
            <a:ext cx="10653297" cy="18749161"/>
            <a:chOff x="0" y="0"/>
            <a:chExt cx="14204396" cy="24998881"/>
          </a:xfrm>
        </p:grpSpPr>
        <p:sp>
          <p:nvSpPr>
            <p:cNvPr id="3" name="Freeform 3"/>
            <p:cNvSpPr/>
            <p:nvPr/>
          </p:nvSpPr>
          <p:spPr>
            <a:xfrm>
              <a:off x="0" y="10794485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432108">
            <a:off x="8548707" y="2114155"/>
            <a:ext cx="1087196" cy="832199"/>
          </a:xfrm>
          <a:custGeom>
            <a:avLst/>
            <a:gdLst/>
            <a:ahLst/>
            <a:cxnLst/>
            <a:rect l="l" t="t" r="r" b="b"/>
            <a:pathLst>
              <a:path w="1087196" h="832199">
                <a:moveTo>
                  <a:pt x="0" y="0"/>
                </a:moveTo>
                <a:lnTo>
                  <a:pt x="1087197" y="0"/>
                </a:lnTo>
                <a:lnTo>
                  <a:pt x="1087197" y="832199"/>
                </a:lnTo>
                <a:lnTo>
                  <a:pt x="0" y="83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32108">
            <a:off x="2551294" y="3332591"/>
            <a:ext cx="631946" cy="483726"/>
          </a:xfrm>
          <a:custGeom>
            <a:avLst/>
            <a:gdLst/>
            <a:ahLst/>
            <a:cxnLst/>
            <a:rect l="l" t="t" r="r" b="b"/>
            <a:pathLst>
              <a:path w="631946" h="483726">
                <a:moveTo>
                  <a:pt x="0" y="0"/>
                </a:moveTo>
                <a:lnTo>
                  <a:pt x="631946" y="0"/>
                </a:lnTo>
                <a:lnTo>
                  <a:pt x="631946" y="483726"/>
                </a:lnTo>
                <a:lnTo>
                  <a:pt x="0" y="483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526063">
            <a:off x="857716" y="759104"/>
            <a:ext cx="467157" cy="476084"/>
          </a:xfrm>
          <a:custGeom>
            <a:avLst/>
            <a:gdLst/>
            <a:ahLst/>
            <a:cxnLst/>
            <a:rect l="l" t="t" r="r" b="b"/>
            <a:pathLst>
              <a:path w="467157" h="476084">
                <a:moveTo>
                  <a:pt x="0" y="0"/>
                </a:moveTo>
                <a:lnTo>
                  <a:pt x="467157" y="0"/>
                </a:lnTo>
                <a:lnTo>
                  <a:pt x="467157" y="476084"/>
                </a:lnTo>
                <a:lnTo>
                  <a:pt x="0" y="476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3107692" y="-3094211"/>
            <a:ext cx="9183485" cy="10287000"/>
          </a:xfrm>
          <a:custGeom>
            <a:avLst/>
            <a:gdLst/>
            <a:ahLst/>
            <a:cxnLst/>
            <a:rect l="l" t="t" r="r" b="b"/>
            <a:pathLst>
              <a:path w="9183485" h="10287000">
                <a:moveTo>
                  <a:pt x="0" y="0"/>
                </a:moveTo>
                <a:lnTo>
                  <a:pt x="9183486" y="0"/>
                </a:lnTo>
                <a:lnTo>
                  <a:pt x="9183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-339583" y="-1701425"/>
            <a:ext cx="3710575" cy="5377644"/>
          </a:xfrm>
          <a:custGeom>
            <a:avLst/>
            <a:gdLst/>
            <a:ahLst/>
            <a:cxnLst/>
            <a:rect l="l" t="t" r="r" b="b"/>
            <a:pathLst>
              <a:path w="3710575" h="5377644">
                <a:moveTo>
                  <a:pt x="0" y="5377645"/>
                </a:moveTo>
                <a:lnTo>
                  <a:pt x="3710575" y="5377645"/>
                </a:lnTo>
                <a:lnTo>
                  <a:pt x="3710575" y="0"/>
                </a:lnTo>
                <a:lnTo>
                  <a:pt x="0" y="0"/>
                </a:lnTo>
                <a:lnTo>
                  <a:pt x="0" y="5377645"/>
                </a:lnTo>
                <a:close/>
              </a:path>
            </a:pathLst>
          </a:custGeom>
          <a:blipFill>
            <a:blip r:embed="rId12">
              <a:alphaModFix amt="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2504829">
            <a:off x="-289167" y="5629725"/>
            <a:ext cx="3896043" cy="6386956"/>
          </a:xfrm>
          <a:custGeom>
            <a:avLst/>
            <a:gdLst/>
            <a:ahLst/>
            <a:cxnLst/>
            <a:rect l="l" t="t" r="r" b="b"/>
            <a:pathLst>
              <a:path w="3896043" h="6386956">
                <a:moveTo>
                  <a:pt x="0" y="0"/>
                </a:moveTo>
                <a:lnTo>
                  <a:pt x="3896043" y="0"/>
                </a:lnTo>
                <a:lnTo>
                  <a:pt x="3896043" y="6386956"/>
                </a:lnTo>
                <a:lnTo>
                  <a:pt x="0" y="6386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809902" flipV="1">
            <a:off x="14427261" y="7861195"/>
            <a:ext cx="3482866" cy="5047631"/>
          </a:xfrm>
          <a:custGeom>
            <a:avLst/>
            <a:gdLst/>
            <a:ahLst/>
            <a:cxnLst/>
            <a:rect l="l" t="t" r="r" b="b"/>
            <a:pathLst>
              <a:path w="3482866" h="5047631">
                <a:moveTo>
                  <a:pt x="0" y="5047631"/>
                </a:moveTo>
                <a:lnTo>
                  <a:pt x="3482866" y="5047631"/>
                </a:lnTo>
                <a:lnTo>
                  <a:pt x="3482866" y="0"/>
                </a:lnTo>
                <a:lnTo>
                  <a:pt x="0" y="0"/>
                </a:lnTo>
                <a:lnTo>
                  <a:pt x="0" y="5047631"/>
                </a:lnTo>
                <a:close/>
              </a:path>
            </a:pathLst>
          </a:custGeom>
          <a:blipFill>
            <a:blip r:embed="rId16">
              <a:alphaModFix amt="6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46819" y="511869"/>
            <a:ext cx="612197" cy="1423714"/>
          </a:xfrm>
          <a:custGeom>
            <a:avLst/>
            <a:gdLst/>
            <a:ahLst/>
            <a:cxnLst/>
            <a:rect l="l" t="t" r="r" b="b"/>
            <a:pathLst>
              <a:path w="612197" h="1423714">
                <a:moveTo>
                  <a:pt x="0" y="0"/>
                </a:moveTo>
                <a:lnTo>
                  <a:pt x="612198" y="0"/>
                </a:lnTo>
                <a:lnTo>
                  <a:pt x="612198" y="1423714"/>
                </a:lnTo>
                <a:lnTo>
                  <a:pt x="0" y="14237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2827" y="8232028"/>
            <a:ext cx="1396609" cy="1626327"/>
          </a:xfrm>
          <a:custGeom>
            <a:avLst/>
            <a:gdLst/>
            <a:ahLst/>
            <a:cxnLst/>
            <a:rect l="l" t="t" r="r" b="b"/>
            <a:pathLst>
              <a:path w="1396609" h="1626327">
                <a:moveTo>
                  <a:pt x="0" y="0"/>
                </a:moveTo>
                <a:lnTo>
                  <a:pt x="1396608" y="0"/>
                </a:lnTo>
                <a:lnTo>
                  <a:pt x="1396608" y="1626328"/>
                </a:lnTo>
                <a:lnTo>
                  <a:pt x="0" y="16263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750633" y="3294887"/>
            <a:ext cx="11688884" cy="3776940"/>
            <a:chOff x="0" y="0"/>
            <a:chExt cx="4569165" cy="147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69165" cy="1476400"/>
            </a:xfrm>
            <a:custGeom>
              <a:avLst/>
              <a:gdLst/>
              <a:ahLst/>
              <a:cxnLst/>
              <a:rect l="l" t="t" r="r" b="b"/>
              <a:pathLst>
                <a:path w="4569165" h="1476400">
                  <a:moveTo>
                    <a:pt x="25169" y="0"/>
                  </a:moveTo>
                  <a:lnTo>
                    <a:pt x="4543996" y="0"/>
                  </a:lnTo>
                  <a:cubicBezTo>
                    <a:pt x="4550671" y="0"/>
                    <a:pt x="4557073" y="2652"/>
                    <a:pt x="4561793" y="7372"/>
                  </a:cubicBezTo>
                  <a:cubicBezTo>
                    <a:pt x="4566513" y="12092"/>
                    <a:pt x="4569165" y="18493"/>
                    <a:pt x="4569165" y="25169"/>
                  </a:cubicBezTo>
                  <a:lnTo>
                    <a:pt x="4569165" y="1451231"/>
                  </a:lnTo>
                  <a:cubicBezTo>
                    <a:pt x="4569165" y="1457906"/>
                    <a:pt x="4566513" y="1464308"/>
                    <a:pt x="4561793" y="1469028"/>
                  </a:cubicBezTo>
                  <a:cubicBezTo>
                    <a:pt x="4557073" y="1473748"/>
                    <a:pt x="4550671" y="1476400"/>
                    <a:pt x="4543996" y="1476400"/>
                  </a:cubicBezTo>
                  <a:lnTo>
                    <a:pt x="25169" y="1476400"/>
                  </a:lnTo>
                  <a:cubicBezTo>
                    <a:pt x="18493" y="1476400"/>
                    <a:pt x="12092" y="1473748"/>
                    <a:pt x="7372" y="1469028"/>
                  </a:cubicBezTo>
                  <a:cubicBezTo>
                    <a:pt x="2652" y="1464308"/>
                    <a:pt x="0" y="1457906"/>
                    <a:pt x="0" y="1451231"/>
                  </a:cubicBezTo>
                  <a:lnTo>
                    <a:pt x="0" y="25169"/>
                  </a:lnTo>
                  <a:cubicBezTo>
                    <a:pt x="0" y="18493"/>
                    <a:pt x="2652" y="12092"/>
                    <a:pt x="7372" y="7372"/>
                  </a:cubicBezTo>
                  <a:cubicBezTo>
                    <a:pt x="12092" y="2652"/>
                    <a:pt x="18493" y="0"/>
                    <a:pt x="25169" y="0"/>
                  </a:cubicBezTo>
                  <a:close/>
                </a:path>
              </a:pathLst>
            </a:custGeom>
            <a:solidFill>
              <a:srgbClr val="247B8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569165" cy="152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04467" y="2530254"/>
            <a:ext cx="4851765" cy="5161452"/>
          </a:xfrm>
          <a:custGeom>
            <a:avLst/>
            <a:gdLst/>
            <a:ahLst/>
            <a:cxnLst/>
            <a:rect l="l" t="t" r="r" b="b"/>
            <a:pathLst>
              <a:path w="4851765" h="5161452">
                <a:moveTo>
                  <a:pt x="0" y="0"/>
                </a:moveTo>
                <a:lnTo>
                  <a:pt x="4851765" y="0"/>
                </a:lnTo>
                <a:lnTo>
                  <a:pt x="4851765" y="5161452"/>
                </a:lnTo>
                <a:lnTo>
                  <a:pt x="0" y="5161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6469063" y="-157323"/>
            <a:ext cx="1940909" cy="2372047"/>
          </a:xfrm>
          <a:custGeom>
            <a:avLst/>
            <a:gdLst/>
            <a:ahLst/>
            <a:cxnLst/>
            <a:rect l="l" t="t" r="r" b="b"/>
            <a:pathLst>
              <a:path w="1940909" h="2372047">
                <a:moveTo>
                  <a:pt x="1940909" y="2372046"/>
                </a:moveTo>
                <a:lnTo>
                  <a:pt x="0" y="2372046"/>
                </a:lnTo>
                <a:lnTo>
                  <a:pt x="0" y="0"/>
                </a:lnTo>
                <a:lnTo>
                  <a:pt x="1940909" y="0"/>
                </a:lnTo>
                <a:lnTo>
                  <a:pt x="1940909" y="2372046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500832" y="3992745"/>
            <a:ext cx="5865563" cy="200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79"/>
              </a:lnSpc>
              <a:spcBef>
                <a:spcPct val="0"/>
              </a:spcBef>
            </a:pPr>
            <a:r>
              <a:rPr lang="en-US" sz="117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Telinga</a:t>
            </a:r>
          </a:p>
        </p:txBody>
      </p:sp>
      <p:sp>
        <p:nvSpPr>
          <p:cNvPr id="20" name="Freeform 20"/>
          <p:cNvSpPr/>
          <p:nvPr/>
        </p:nvSpPr>
        <p:spPr>
          <a:xfrm>
            <a:off x="2648372" y="3011219"/>
            <a:ext cx="2363955" cy="4060608"/>
          </a:xfrm>
          <a:custGeom>
            <a:avLst/>
            <a:gdLst/>
            <a:ahLst/>
            <a:cxnLst/>
            <a:rect l="l" t="t" r="r" b="b"/>
            <a:pathLst>
              <a:path w="2363955" h="4060608">
                <a:moveTo>
                  <a:pt x="0" y="0"/>
                </a:moveTo>
                <a:lnTo>
                  <a:pt x="2363955" y="0"/>
                </a:lnTo>
                <a:lnTo>
                  <a:pt x="2363955" y="4060608"/>
                </a:lnTo>
                <a:lnTo>
                  <a:pt x="0" y="406060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1" name="Rectangle 20">
            <a:hlinkClick r:id="" action="ppaction://hlinkshowjump?jump=next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09159148-7A18-D74A-F017-FD9B617779A9}"/>
              </a:ext>
            </a:extLst>
          </p:cNvPr>
          <p:cNvSpPr/>
          <p:nvPr/>
        </p:nvSpPr>
        <p:spPr>
          <a:xfrm>
            <a:off x="11353800" y="9043933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Right 22">
            <a:hlinkClick r:id="" action="ppaction://hlinkshowjump?jump=next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4689EB48-BAC1-BEA2-A494-5006C45FAC42}"/>
              </a:ext>
            </a:extLst>
          </p:cNvPr>
          <p:cNvSpPr/>
          <p:nvPr/>
        </p:nvSpPr>
        <p:spPr>
          <a:xfrm>
            <a:off x="11537366" y="9228973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hlinkClick r:id="rId29" action="ppaction://hlinksldjump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8CCA8B21-072F-3D61-7695-FC20051845B5}"/>
              </a:ext>
            </a:extLst>
          </p:cNvPr>
          <p:cNvSpPr/>
          <p:nvPr/>
        </p:nvSpPr>
        <p:spPr>
          <a:xfrm>
            <a:off x="7145291" y="9067138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Arrow: Right 24">
            <a:hlinkClick r:id="" action="ppaction://hlinkshowjump?jump=previous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5EDBDC55-ABC0-C54E-A371-C7EEE2B03E91}"/>
              </a:ext>
            </a:extLst>
          </p:cNvPr>
          <p:cNvSpPr/>
          <p:nvPr/>
        </p:nvSpPr>
        <p:spPr>
          <a:xfrm rot="10800000">
            <a:off x="7351583" y="9240425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047932" y="-4069778"/>
            <a:ext cx="10653297" cy="18749161"/>
            <a:chOff x="0" y="0"/>
            <a:chExt cx="14204396" cy="24998881"/>
          </a:xfrm>
        </p:grpSpPr>
        <p:sp>
          <p:nvSpPr>
            <p:cNvPr id="3" name="Freeform 3"/>
            <p:cNvSpPr/>
            <p:nvPr/>
          </p:nvSpPr>
          <p:spPr>
            <a:xfrm>
              <a:off x="0" y="10794485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204396" cy="14204396"/>
            </a:xfrm>
            <a:custGeom>
              <a:avLst/>
              <a:gdLst/>
              <a:ahLst/>
              <a:cxnLst/>
              <a:rect l="l" t="t" r="r" b="b"/>
              <a:pathLst>
                <a:path w="14204396" h="14204396">
                  <a:moveTo>
                    <a:pt x="0" y="0"/>
                  </a:moveTo>
                  <a:lnTo>
                    <a:pt x="14204396" y="0"/>
                  </a:lnTo>
                  <a:lnTo>
                    <a:pt x="14204396" y="14204396"/>
                  </a:lnTo>
                  <a:lnTo>
                    <a:pt x="0" y="14204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7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432108">
            <a:off x="8548707" y="2114155"/>
            <a:ext cx="1087196" cy="832199"/>
          </a:xfrm>
          <a:custGeom>
            <a:avLst/>
            <a:gdLst/>
            <a:ahLst/>
            <a:cxnLst/>
            <a:rect l="l" t="t" r="r" b="b"/>
            <a:pathLst>
              <a:path w="1087196" h="832199">
                <a:moveTo>
                  <a:pt x="0" y="0"/>
                </a:moveTo>
                <a:lnTo>
                  <a:pt x="1087197" y="0"/>
                </a:lnTo>
                <a:lnTo>
                  <a:pt x="1087197" y="832199"/>
                </a:lnTo>
                <a:lnTo>
                  <a:pt x="0" y="832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32108">
            <a:off x="2551294" y="3332591"/>
            <a:ext cx="631946" cy="483726"/>
          </a:xfrm>
          <a:custGeom>
            <a:avLst/>
            <a:gdLst/>
            <a:ahLst/>
            <a:cxnLst/>
            <a:rect l="l" t="t" r="r" b="b"/>
            <a:pathLst>
              <a:path w="631946" h="483726">
                <a:moveTo>
                  <a:pt x="0" y="0"/>
                </a:moveTo>
                <a:lnTo>
                  <a:pt x="631946" y="0"/>
                </a:lnTo>
                <a:lnTo>
                  <a:pt x="631946" y="483726"/>
                </a:lnTo>
                <a:lnTo>
                  <a:pt x="0" y="483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526063">
            <a:off x="857716" y="759104"/>
            <a:ext cx="467157" cy="476084"/>
          </a:xfrm>
          <a:custGeom>
            <a:avLst/>
            <a:gdLst/>
            <a:ahLst/>
            <a:cxnLst/>
            <a:rect l="l" t="t" r="r" b="b"/>
            <a:pathLst>
              <a:path w="467157" h="476084">
                <a:moveTo>
                  <a:pt x="0" y="0"/>
                </a:moveTo>
                <a:lnTo>
                  <a:pt x="467157" y="0"/>
                </a:lnTo>
                <a:lnTo>
                  <a:pt x="467157" y="476084"/>
                </a:lnTo>
                <a:lnTo>
                  <a:pt x="0" y="476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3107692" y="-3094211"/>
            <a:ext cx="9183485" cy="10287000"/>
          </a:xfrm>
          <a:custGeom>
            <a:avLst/>
            <a:gdLst/>
            <a:ahLst/>
            <a:cxnLst/>
            <a:rect l="l" t="t" r="r" b="b"/>
            <a:pathLst>
              <a:path w="9183485" h="10287000">
                <a:moveTo>
                  <a:pt x="0" y="0"/>
                </a:moveTo>
                <a:lnTo>
                  <a:pt x="9183486" y="0"/>
                </a:lnTo>
                <a:lnTo>
                  <a:pt x="9183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V="1">
            <a:off x="-339583" y="-1701425"/>
            <a:ext cx="3710575" cy="5377644"/>
          </a:xfrm>
          <a:custGeom>
            <a:avLst/>
            <a:gdLst/>
            <a:ahLst/>
            <a:cxnLst/>
            <a:rect l="l" t="t" r="r" b="b"/>
            <a:pathLst>
              <a:path w="3710575" h="5377644">
                <a:moveTo>
                  <a:pt x="0" y="5377645"/>
                </a:moveTo>
                <a:lnTo>
                  <a:pt x="3710575" y="5377645"/>
                </a:lnTo>
                <a:lnTo>
                  <a:pt x="3710575" y="0"/>
                </a:lnTo>
                <a:lnTo>
                  <a:pt x="0" y="0"/>
                </a:lnTo>
                <a:lnTo>
                  <a:pt x="0" y="5377645"/>
                </a:lnTo>
                <a:close/>
              </a:path>
            </a:pathLst>
          </a:custGeom>
          <a:blipFill>
            <a:blip r:embed="rId12">
              <a:alphaModFix amt="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2504829">
            <a:off x="-289167" y="5629725"/>
            <a:ext cx="3896043" cy="6386956"/>
          </a:xfrm>
          <a:custGeom>
            <a:avLst/>
            <a:gdLst/>
            <a:ahLst/>
            <a:cxnLst/>
            <a:rect l="l" t="t" r="r" b="b"/>
            <a:pathLst>
              <a:path w="3896043" h="6386956">
                <a:moveTo>
                  <a:pt x="0" y="0"/>
                </a:moveTo>
                <a:lnTo>
                  <a:pt x="3896043" y="0"/>
                </a:lnTo>
                <a:lnTo>
                  <a:pt x="3896043" y="6386956"/>
                </a:lnTo>
                <a:lnTo>
                  <a:pt x="0" y="6386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809902" flipV="1">
            <a:off x="14427261" y="7861195"/>
            <a:ext cx="3482866" cy="5047631"/>
          </a:xfrm>
          <a:custGeom>
            <a:avLst/>
            <a:gdLst/>
            <a:ahLst/>
            <a:cxnLst/>
            <a:rect l="l" t="t" r="r" b="b"/>
            <a:pathLst>
              <a:path w="3482866" h="5047631">
                <a:moveTo>
                  <a:pt x="0" y="5047631"/>
                </a:moveTo>
                <a:lnTo>
                  <a:pt x="3482866" y="5047631"/>
                </a:lnTo>
                <a:lnTo>
                  <a:pt x="3482866" y="0"/>
                </a:lnTo>
                <a:lnTo>
                  <a:pt x="0" y="0"/>
                </a:lnTo>
                <a:lnTo>
                  <a:pt x="0" y="5047631"/>
                </a:lnTo>
                <a:close/>
              </a:path>
            </a:pathLst>
          </a:custGeom>
          <a:blipFill>
            <a:blip r:embed="rId16">
              <a:alphaModFix amt="6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46819" y="511869"/>
            <a:ext cx="612197" cy="1423714"/>
          </a:xfrm>
          <a:custGeom>
            <a:avLst/>
            <a:gdLst/>
            <a:ahLst/>
            <a:cxnLst/>
            <a:rect l="l" t="t" r="r" b="b"/>
            <a:pathLst>
              <a:path w="612197" h="1423714">
                <a:moveTo>
                  <a:pt x="0" y="0"/>
                </a:moveTo>
                <a:lnTo>
                  <a:pt x="612198" y="0"/>
                </a:lnTo>
                <a:lnTo>
                  <a:pt x="612198" y="1423714"/>
                </a:lnTo>
                <a:lnTo>
                  <a:pt x="0" y="14237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02827" y="8232028"/>
            <a:ext cx="1396609" cy="1626327"/>
          </a:xfrm>
          <a:custGeom>
            <a:avLst/>
            <a:gdLst/>
            <a:ahLst/>
            <a:cxnLst/>
            <a:rect l="l" t="t" r="r" b="b"/>
            <a:pathLst>
              <a:path w="1396609" h="1626327">
                <a:moveTo>
                  <a:pt x="0" y="0"/>
                </a:moveTo>
                <a:lnTo>
                  <a:pt x="1396608" y="0"/>
                </a:lnTo>
                <a:lnTo>
                  <a:pt x="1396608" y="1626328"/>
                </a:lnTo>
                <a:lnTo>
                  <a:pt x="0" y="162632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750633" y="3294887"/>
            <a:ext cx="11688884" cy="3776940"/>
            <a:chOff x="0" y="0"/>
            <a:chExt cx="4569165" cy="147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69165" cy="1476400"/>
            </a:xfrm>
            <a:custGeom>
              <a:avLst/>
              <a:gdLst/>
              <a:ahLst/>
              <a:cxnLst/>
              <a:rect l="l" t="t" r="r" b="b"/>
              <a:pathLst>
                <a:path w="4569165" h="1476400">
                  <a:moveTo>
                    <a:pt x="25169" y="0"/>
                  </a:moveTo>
                  <a:lnTo>
                    <a:pt x="4543996" y="0"/>
                  </a:lnTo>
                  <a:cubicBezTo>
                    <a:pt x="4550671" y="0"/>
                    <a:pt x="4557073" y="2652"/>
                    <a:pt x="4561793" y="7372"/>
                  </a:cubicBezTo>
                  <a:cubicBezTo>
                    <a:pt x="4566513" y="12092"/>
                    <a:pt x="4569165" y="18493"/>
                    <a:pt x="4569165" y="25169"/>
                  </a:cubicBezTo>
                  <a:lnTo>
                    <a:pt x="4569165" y="1451231"/>
                  </a:lnTo>
                  <a:cubicBezTo>
                    <a:pt x="4569165" y="1457906"/>
                    <a:pt x="4566513" y="1464308"/>
                    <a:pt x="4561793" y="1469028"/>
                  </a:cubicBezTo>
                  <a:cubicBezTo>
                    <a:pt x="4557073" y="1473748"/>
                    <a:pt x="4550671" y="1476400"/>
                    <a:pt x="4543996" y="1476400"/>
                  </a:cubicBezTo>
                  <a:lnTo>
                    <a:pt x="25169" y="1476400"/>
                  </a:lnTo>
                  <a:cubicBezTo>
                    <a:pt x="18493" y="1476400"/>
                    <a:pt x="12092" y="1473748"/>
                    <a:pt x="7372" y="1469028"/>
                  </a:cubicBezTo>
                  <a:cubicBezTo>
                    <a:pt x="2652" y="1464308"/>
                    <a:pt x="0" y="1457906"/>
                    <a:pt x="0" y="1451231"/>
                  </a:cubicBezTo>
                  <a:lnTo>
                    <a:pt x="0" y="25169"/>
                  </a:lnTo>
                  <a:cubicBezTo>
                    <a:pt x="0" y="18493"/>
                    <a:pt x="2652" y="12092"/>
                    <a:pt x="7372" y="7372"/>
                  </a:cubicBezTo>
                  <a:cubicBezTo>
                    <a:pt x="12092" y="2652"/>
                    <a:pt x="18493" y="0"/>
                    <a:pt x="25169" y="0"/>
                  </a:cubicBezTo>
                  <a:close/>
                </a:path>
              </a:pathLst>
            </a:custGeom>
            <a:solidFill>
              <a:srgbClr val="247B8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569165" cy="152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04467" y="2530254"/>
            <a:ext cx="4851765" cy="5161452"/>
          </a:xfrm>
          <a:custGeom>
            <a:avLst/>
            <a:gdLst/>
            <a:ahLst/>
            <a:cxnLst/>
            <a:rect l="l" t="t" r="r" b="b"/>
            <a:pathLst>
              <a:path w="4851765" h="5161452">
                <a:moveTo>
                  <a:pt x="0" y="0"/>
                </a:moveTo>
                <a:lnTo>
                  <a:pt x="4851765" y="0"/>
                </a:lnTo>
                <a:lnTo>
                  <a:pt x="4851765" y="5161452"/>
                </a:lnTo>
                <a:lnTo>
                  <a:pt x="0" y="5161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6469063" y="-157323"/>
            <a:ext cx="1940909" cy="2372047"/>
          </a:xfrm>
          <a:custGeom>
            <a:avLst/>
            <a:gdLst/>
            <a:ahLst/>
            <a:cxnLst/>
            <a:rect l="l" t="t" r="r" b="b"/>
            <a:pathLst>
              <a:path w="1940909" h="2372047">
                <a:moveTo>
                  <a:pt x="1940909" y="2372046"/>
                </a:moveTo>
                <a:lnTo>
                  <a:pt x="0" y="2372046"/>
                </a:lnTo>
                <a:lnTo>
                  <a:pt x="0" y="0"/>
                </a:lnTo>
                <a:lnTo>
                  <a:pt x="1940909" y="0"/>
                </a:lnTo>
                <a:lnTo>
                  <a:pt x="1940909" y="2372046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275287" y="3854822"/>
            <a:ext cx="5895649" cy="199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92"/>
              </a:lnSpc>
              <a:spcBef>
                <a:spcPct val="0"/>
              </a:spcBef>
            </a:pPr>
            <a:r>
              <a:rPr lang="en-US" sz="1170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Rambut</a:t>
            </a:r>
          </a:p>
        </p:txBody>
      </p:sp>
      <p:sp>
        <p:nvSpPr>
          <p:cNvPr id="20" name="Freeform 20"/>
          <p:cNvSpPr/>
          <p:nvPr/>
        </p:nvSpPr>
        <p:spPr>
          <a:xfrm>
            <a:off x="1803567" y="3904480"/>
            <a:ext cx="4053566" cy="2800645"/>
          </a:xfrm>
          <a:custGeom>
            <a:avLst/>
            <a:gdLst/>
            <a:ahLst/>
            <a:cxnLst/>
            <a:rect l="l" t="t" r="r" b="b"/>
            <a:pathLst>
              <a:path w="4053566" h="2800645">
                <a:moveTo>
                  <a:pt x="0" y="0"/>
                </a:moveTo>
                <a:lnTo>
                  <a:pt x="4053565" y="0"/>
                </a:lnTo>
                <a:lnTo>
                  <a:pt x="4053565" y="2800646"/>
                </a:lnTo>
                <a:lnTo>
                  <a:pt x="0" y="280064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1" name="Rectangle 20">
            <a:hlinkClick r:id="rId28" action="ppaction://hlinksldjump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A9AAB0E9-E906-705B-A665-25E41F49C7B8}"/>
              </a:ext>
            </a:extLst>
          </p:cNvPr>
          <p:cNvSpPr/>
          <p:nvPr/>
        </p:nvSpPr>
        <p:spPr>
          <a:xfrm>
            <a:off x="7145291" y="9067138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hlinkClick r:id="" action="ppaction://hlinkshowjump?jump=previousslide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A6F27647-920E-6857-6784-45F04B5CD488}"/>
              </a:ext>
            </a:extLst>
          </p:cNvPr>
          <p:cNvSpPr/>
          <p:nvPr/>
        </p:nvSpPr>
        <p:spPr>
          <a:xfrm rot="10800000">
            <a:off x="7351583" y="9240425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Rectangle 22">
            <a:hlinkClick r:id="" action="ppaction://hlinkshowjump?jump=nextslide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56950641-95AF-AEA7-F6AB-F34CFA764BA3}"/>
              </a:ext>
            </a:extLst>
          </p:cNvPr>
          <p:cNvSpPr/>
          <p:nvPr/>
        </p:nvSpPr>
        <p:spPr>
          <a:xfrm>
            <a:off x="11353800" y="9043933"/>
            <a:ext cx="1441352" cy="6692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hlinkClick r:id="" action="ppaction://hlinkshowjump?jump=nextslide">
              <a:snd r:embed="rId29" name="click.wav"/>
            </a:hlinkClick>
            <a:extLst>
              <a:ext uri="{FF2B5EF4-FFF2-40B4-BE49-F238E27FC236}">
                <a16:creationId xmlns:a16="http://schemas.microsoft.com/office/drawing/2014/main" id="{3B5535E3-741C-EAC6-75C1-199E1FFEF0B3}"/>
              </a:ext>
            </a:extLst>
          </p:cNvPr>
          <p:cNvSpPr/>
          <p:nvPr/>
        </p:nvSpPr>
        <p:spPr>
          <a:xfrm>
            <a:off x="11537366" y="9228973"/>
            <a:ext cx="1027642" cy="32267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133</Words>
  <Application>Microsoft Office PowerPoint</Application>
  <PresentationFormat>Custom</PresentationFormat>
  <Paragraphs>45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One Little Font Bold</vt:lpstr>
      <vt:lpstr>Calibri</vt:lpstr>
      <vt:lpstr>Funtastic</vt:lpstr>
      <vt:lpstr>Poppins Ultra-Bold</vt:lpstr>
      <vt:lpstr>Fredoka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Halo, Aku Teman Baru</dc:title>
  <dc:creator>REDMI</dc:creator>
  <cp:lastModifiedBy>REDMI</cp:lastModifiedBy>
  <cp:revision>2</cp:revision>
  <dcterms:created xsi:type="dcterms:W3CDTF">2006-08-16T00:00:00Z</dcterms:created>
  <dcterms:modified xsi:type="dcterms:W3CDTF">2025-04-23T11:59:31Z</dcterms:modified>
  <dc:identifier>DAGlX-Rpi9U</dc:identifier>
</cp:coreProperties>
</file>